
<file path=[Content_Types].xml><?xml version="1.0" encoding="utf-8"?>
<Types xmlns="http://schemas.openxmlformats.org/package/2006/content-types">
  <Default Extension="emf" ContentType="image/x-emf"/>
  <Default Extension="gif" ContentType="image/gif"/>
  <Default Extension="jpeg" ContentType="image/jpeg"/>
  <Default Extension="jpg" ContentType="image/jpeg"/>
  <Default Extension="png" ContentType="image/png"/>
  <Default Extension="rels" ContentType="application/vnd.openxmlformats-package.relationships+xml"/>
  <Default Extension="svg" ContentType="image/svg+xml"/>
  <Default Extension="tiff" ContentType="image/tiff"/>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46"/>
  </p:notesMasterIdLst>
  <p:sldIdLst>
    <p:sldId id="256" r:id="rId2"/>
    <p:sldId id="2145857063" r:id="rId3"/>
    <p:sldId id="19350" r:id="rId4"/>
    <p:sldId id="2145857027" r:id="rId5"/>
    <p:sldId id="2076138221" r:id="rId6"/>
    <p:sldId id="19340" r:id="rId7"/>
    <p:sldId id="869" r:id="rId8"/>
    <p:sldId id="875" r:id="rId9"/>
    <p:sldId id="2145857064" r:id="rId10"/>
    <p:sldId id="19352" r:id="rId11"/>
    <p:sldId id="19336" r:id="rId12"/>
    <p:sldId id="870" r:id="rId13"/>
    <p:sldId id="19342" r:id="rId14"/>
    <p:sldId id="19335" r:id="rId15"/>
    <p:sldId id="2145857066" r:id="rId16"/>
    <p:sldId id="19347" r:id="rId17"/>
    <p:sldId id="19274" r:id="rId18"/>
    <p:sldId id="341" r:id="rId19"/>
    <p:sldId id="827" r:id="rId20"/>
    <p:sldId id="469" r:id="rId21"/>
    <p:sldId id="872" r:id="rId22"/>
    <p:sldId id="19343" r:id="rId23"/>
    <p:sldId id="19341" r:id="rId24"/>
    <p:sldId id="19339" r:id="rId25"/>
    <p:sldId id="19349" r:id="rId26"/>
    <p:sldId id="868" r:id="rId27"/>
    <p:sldId id="323" r:id="rId28"/>
    <p:sldId id="876" r:id="rId29"/>
    <p:sldId id="19345" r:id="rId30"/>
    <p:sldId id="390" r:id="rId31"/>
    <p:sldId id="2145856993" r:id="rId32"/>
    <p:sldId id="406" r:id="rId33"/>
    <p:sldId id="278" r:id="rId34"/>
    <p:sldId id="19264" r:id="rId35"/>
    <p:sldId id="1213" r:id="rId36"/>
    <p:sldId id="309" r:id="rId37"/>
    <p:sldId id="19263" r:id="rId38"/>
    <p:sldId id="257" r:id="rId39"/>
    <p:sldId id="259" r:id="rId40"/>
    <p:sldId id="19375" r:id="rId41"/>
    <p:sldId id="2145857067" r:id="rId42"/>
    <p:sldId id="2145857068" r:id="rId43"/>
    <p:sldId id="2145857060" r:id="rId44"/>
    <p:sldId id="267" r:id="rId4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8F8F"/>
    <a:srgbClr val="1B3975"/>
    <a:srgbClr val="00D8D1"/>
    <a:srgbClr val="0C8F89"/>
    <a:srgbClr val="2C9FA0"/>
    <a:srgbClr val="076B0B"/>
    <a:srgbClr val="0B3B09"/>
    <a:srgbClr val="000000"/>
    <a:srgbClr val="00C2B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3918"/>
    <p:restoredTop sz="96327"/>
  </p:normalViewPr>
  <p:slideViewPr>
    <p:cSldViewPr snapToGrid="0" snapToObjects="1" showGuides="1">
      <p:cViewPr varScale="1">
        <p:scale>
          <a:sx n="116" d="100"/>
          <a:sy n="116" d="100"/>
        </p:scale>
        <p:origin x="459" y="66"/>
      </p:cViewPr>
      <p:guideLst>
        <p:guide orient="horz" pos="2160"/>
        <p:guide pos="3840"/>
      </p:guideLst>
    </p:cSldViewPr>
  </p:slideViewPr>
  <p:notesTextViewPr>
    <p:cViewPr>
      <p:scale>
        <a:sx n="1" d="1"/>
        <a:sy n="1" d="1"/>
      </p:scale>
      <p:origin x="0" y="0"/>
    </p:cViewPr>
  </p:notesTextViewPr>
  <p:sorterViewPr>
    <p:cViewPr>
      <p:scale>
        <a:sx n="100" d="100"/>
        <a:sy n="100" d="100"/>
      </p:scale>
      <p:origin x="0" y="-2715"/>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presProps" Target="presProps.xml"/><Relationship Id="rId50"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viewProps" Target="viewProps.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D6E3B9B-D035-42CF-BE26-22247CF987C5}" type="datetimeFigureOut">
              <a:rPr lang="en-GB" smtClean="0"/>
              <a:t>12/09/2022</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2228A49-E06D-418E-A062-96A46235B472}" type="slidenum">
              <a:rPr lang="en-GB" smtClean="0"/>
              <a:t>‹#›</a:t>
            </a:fld>
            <a:endParaRPr lang="en-GB"/>
          </a:p>
        </p:txBody>
      </p:sp>
    </p:spTree>
    <p:extLst>
      <p:ext uri="{BB962C8B-B14F-4D97-AF65-F5344CB8AC3E}">
        <p14:creationId xmlns:p14="http://schemas.microsoft.com/office/powerpoint/2010/main" val="375508820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i="0" dirty="0"/>
              <a:t>Our aim is to allow our customers to “</a:t>
            </a:r>
            <a:r>
              <a:rPr kumimoji="0" lang="en-US" sz="800" b="0" i="0" u="none" strike="noStrike" kern="1200" cap="none" spc="0" normalizeH="0" baseline="0" noProof="0" dirty="0">
                <a:ln>
                  <a:noFill/>
                </a:ln>
                <a:solidFill>
                  <a:srgbClr val="78BF26"/>
                </a:solidFill>
                <a:effectLst/>
                <a:uLnTx/>
                <a:uFillTx/>
                <a:latin typeface="Verdana"/>
                <a:ea typeface="+mj-ea"/>
                <a:cs typeface="+mj-cs"/>
              </a:rPr>
              <a:t>create of compelling content anywhere, anytime and on any scale”.</a:t>
            </a:r>
          </a:p>
          <a:p>
            <a:endParaRPr kumimoji="0" lang="en-US" sz="800" b="0" i="0" u="none" strike="noStrike" kern="1200" cap="none" spc="0" normalizeH="0" baseline="0" noProof="0" dirty="0">
              <a:ln>
                <a:noFill/>
              </a:ln>
              <a:solidFill>
                <a:srgbClr val="78BF26"/>
              </a:solidFill>
              <a:effectLst/>
              <a:uLnTx/>
              <a:uFillTx/>
              <a:latin typeface="Verdana"/>
              <a:ea typeface="+mj-ea"/>
              <a:cs typeface="+mj-cs"/>
            </a:endParaRPr>
          </a:p>
          <a:p>
            <a:r>
              <a:rPr kumimoji="0" lang="en-US" sz="800" b="0" i="0" u="none" strike="noStrike" kern="1200" cap="none" spc="0" normalizeH="0" baseline="0" noProof="0" dirty="0">
                <a:ln>
                  <a:noFill/>
                </a:ln>
                <a:solidFill>
                  <a:srgbClr val="78BF26"/>
                </a:solidFill>
                <a:effectLst/>
                <a:uLnTx/>
                <a:uFillTx/>
                <a:latin typeface="Verdana"/>
                <a:ea typeface="+mj-ea"/>
                <a:cs typeface="+mj-cs"/>
              </a:rPr>
              <a:t>We believe that requires our customers to be able to tap into the very best production resources </a:t>
            </a:r>
            <a:r>
              <a:rPr kumimoji="0" lang="en-US" sz="800" b="0" i="0" u="none" strike="noStrike" kern="1200" cap="none" spc="0" normalizeH="0" baseline="0" noProof="0" dirty="0" err="1">
                <a:ln>
                  <a:noFill/>
                </a:ln>
                <a:solidFill>
                  <a:srgbClr val="78BF26"/>
                </a:solidFill>
                <a:effectLst/>
                <a:uLnTx/>
                <a:uFillTx/>
                <a:latin typeface="Verdana"/>
                <a:ea typeface="+mj-ea"/>
                <a:cs typeface="+mj-cs"/>
              </a:rPr>
              <a:t>everytime</a:t>
            </a:r>
            <a:r>
              <a:rPr kumimoji="0" lang="en-US" sz="800" b="0" i="0" u="none" strike="noStrike" kern="1200" cap="none" spc="0" normalizeH="0" baseline="0" noProof="0" dirty="0">
                <a:ln>
                  <a:noFill/>
                </a:ln>
                <a:solidFill>
                  <a:srgbClr val="78BF26"/>
                </a:solidFill>
                <a:effectLst/>
                <a:uLnTx/>
                <a:uFillTx/>
                <a:latin typeface="Verdana"/>
                <a:ea typeface="+mj-ea"/>
                <a:cs typeface="+mj-cs"/>
              </a:rPr>
              <a:t> – the 3 Ps:</a:t>
            </a:r>
          </a:p>
          <a:p>
            <a:endParaRPr kumimoji="0" lang="en-US" sz="800" b="0" i="0" u="none" strike="noStrike" kern="1200" cap="none" spc="0" normalizeH="0" baseline="0" noProof="0" dirty="0">
              <a:ln>
                <a:noFill/>
              </a:ln>
              <a:solidFill>
                <a:srgbClr val="78BF26"/>
              </a:solidFill>
              <a:effectLst/>
              <a:uLnTx/>
              <a:uFillTx/>
              <a:latin typeface="Verdana"/>
              <a:ea typeface="+mj-ea"/>
              <a:cs typeface="+mj-cs"/>
            </a:endParaRPr>
          </a:p>
          <a:p>
            <a:pPr marL="171450" indent="-171450">
              <a:buFont typeface="Arial" panose="020B0604020202020204" pitchFamily="34" charset="0"/>
              <a:buChar char="•"/>
            </a:pPr>
            <a:r>
              <a:rPr kumimoji="0" lang="en-US" sz="800" b="0" i="0" u="none" strike="noStrike" kern="1200" cap="none" spc="0" normalizeH="0" baseline="0" noProof="0" dirty="0">
                <a:ln>
                  <a:noFill/>
                </a:ln>
                <a:solidFill>
                  <a:srgbClr val="78BF26"/>
                </a:solidFill>
                <a:effectLst/>
                <a:uLnTx/>
                <a:uFillTx/>
                <a:latin typeface="Verdana"/>
                <a:ea typeface="+mj-ea"/>
                <a:cs typeface="+mj-cs"/>
              </a:rPr>
              <a:t>Places – </a:t>
            </a:r>
            <a:r>
              <a:rPr kumimoji="0" lang="en-US" sz="800" b="0" i="0" u="none" strike="noStrike" kern="1200" cap="none" spc="0" normalizeH="0" baseline="0" noProof="0" dirty="0" err="1">
                <a:ln>
                  <a:noFill/>
                </a:ln>
                <a:solidFill>
                  <a:srgbClr val="78BF26"/>
                </a:solidFill>
                <a:effectLst/>
                <a:uLnTx/>
                <a:uFillTx/>
                <a:latin typeface="Verdana"/>
                <a:ea typeface="+mj-ea"/>
                <a:cs typeface="+mj-cs"/>
              </a:rPr>
              <a:t>ie</a:t>
            </a:r>
            <a:r>
              <a:rPr kumimoji="0" lang="en-US" sz="800" b="0" i="0" u="none" strike="noStrike" kern="1200" cap="none" spc="0" normalizeH="0" baseline="0" noProof="0" dirty="0">
                <a:ln>
                  <a:noFill/>
                </a:ln>
                <a:solidFill>
                  <a:srgbClr val="78BF26"/>
                </a:solidFill>
                <a:effectLst/>
                <a:uLnTx/>
                <a:uFillTx/>
                <a:latin typeface="Verdana"/>
                <a:ea typeface="+mj-ea"/>
                <a:cs typeface="+mj-cs"/>
              </a:rPr>
              <a:t>. studios, control rooms, OB vans, </a:t>
            </a:r>
            <a:r>
              <a:rPr kumimoji="0" lang="en-US" sz="800" b="0" i="0" u="none" strike="noStrike" kern="1200" cap="none" spc="0" normalizeH="0" baseline="0" noProof="0" dirty="0" err="1">
                <a:ln>
                  <a:noFill/>
                </a:ln>
                <a:solidFill>
                  <a:srgbClr val="78BF26"/>
                </a:solidFill>
                <a:effectLst/>
                <a:uLnTx/>
                <a:uFillTx/>
                <a:latin typeface="Verdana"/>
                <a:ea typeface="+mj-ea"/>
                <a:cs typeface="+mj-cs"/>
              </a:rPr>
              <a:t>etc</a:t>
            </a:r>
            <a:endParaRPr kumimoji="0" lang="en-US" sz="800" b="0" i="0" u="none" strike="noStrike" kern="1200" cap="none" spc="0" normalizeH="0" baseline="0" noProof="0" dirty="0">
              <a:ln>
                <a:noFill/>
              </a:ln>
              <a:solidFill>
                <a:srgbClr val="78BF26"/>
              </a:solidFill>
              <a:effectLst/>
              <a:uLnTx/>
              <a:uFillTx/>
              <a:latin typeface="Verdana"/>
              <a:ea typeface="+mj-ea"/>
              <a:cs typeface="+mj-cs"/>
            </a:endParaRPr>
          </a:p>
          <a:p>
            <a:pPr marL="171450" indent="-171450">
              <a:buFont typeface="Arial" panose="020B0604020202020204" pitchFamily="34" charset="0"/>
              <a:buChar char="•"/>
            </a:pPr>
            <a:r>
              <a:rPr kumimoji="0" lang="en-US" sz="800" b="0" i="0" u="none" strike="noStrike" kern="1200" cap="none" spc="0" normalizeH="0" baseline="0" noProof="0" dirty="0">
                <a:ln>
                  <a:noFill/>
                </a:ln>
                <a:solidFill>
                  <a:srgbClr val="78BF26"/>
                </a:solidFill>
                <a:effectLst/>
                <a:uLnTx/>
                <a:uFillTx/>
                <a:latin typeface="Verdana"/>
                <a:ea typeface="+mj-ea"/>
                <a:cs typeface="+mj-cs"/>
              </a:rPr>
              <a:t>Processing – </a:t>
            </a:r>
            <a:r>
              <a:rPr kumimoji="0" lang="en-US" sz="800" b="0" i="0" u="none" strike="noStrike" kern="1200" cap="none" spc="0" normalizeH="0" baseline="0" noProof="0" dirty="0" err="1">
                <a:ln>
                  <a:noFill/>
                </a:ln>
                <a:solidFill>
                  <a:srgbClr val="78BF26"/>
                </a:solidFill>
                <a:effectLst/>
                <a:uLnTx/>
                <a:uFillTx/>
                <a:latin typeface="Verdana"/>
                <a:ea typeface="+mj-ea"/>
                <a:cs typeface="+mj-cs"/>
              </a:rPr>
              <a:t>ie</a:t>
            </a:r>
            <a:r>
              <a:rPr kumimoji="0" lang="en-US" sz="800" b="0" i="0" u="none" strike="noStrike" kern="1200" cap="none" spc="0" normalizeH="0" baseline="0" noProof="0" dirty="0">
                <a:ln>
                  <a:noFill/>
                </a:ln>
                <a:solidFill>
                  <a:srgbClr val="78BF26"/>
                </a:solidFill>
                <a:effectLst/>
                <a:uLnTx/>
                <a:uFillTx/>
                <a:latin typeface="Verdana"/>
                <a:ea typeface="+mj-ea"/>
                <a:cs typeface="+mj-cs"/>
              </a:rPr>
              <a:t> video and audio processing, such as switchers</a:t>
            </a:r>
          </a:p>
          <a:p>
            <a:pPr marL="171450" indent="-171450">
              <a:buFont typeface="Arial" panose="020B0604020202020204" pitchFamily="34" charset="0"/>
              <a:buChar char="•"/>
            </a:pPr>
            <a:r>
              <a:rPr kumimoji="0" lang="en-US" sz="800" b="0" i="0" u="none" strike="noStrike" kern="1200" cap="none" spc="0" normalizeH="0" baseline="0" noProof="0" dirty="0">
                <a:ln>
                  <a:noFill/>
                </a:ln>
                <a:solidFill>
                  <a:srgbClr val="78BF26"/>
                </a:solidFill>
                <a:effectLst/>
                <a:uLnTx/>
                <a:uFillTx/>
                <a:latin typeface="Verdana"/>
                <a:ea typeface="+mj-ea"/>
                <a:cs typeface="+mj-cs"/>
              </a:rPr>
              <a:t>People – i.e. the production team</a:t>
            </a:r>
          </a:p>
          <a:p>
            <a:pPr marL="171450" indent="-171450">
              <a:buFont typeface="Arial" panose="020B0604020202020204" pitchFamily="34" charset="0"/>
              <a:buChar char="•"/>
            </a:pPr>
            <a:endParaRPr kumimoji="0" lang="en-US" sz="800" b="0" i="0" u="none" strike="noStrike" kern="1200" cap="none" spc="0" normalizeH="0" baseline="0" noProof="0" dirty="0">
              <a:ln>
                <a:noFill/>
              </a:ln>
              <a:solidFill>
                <a:srgbClr val="78BF26"/>
              </a:solidFill>
              <a:effectLst/>
              <a:uLnTx/>
              <a:uFillTx/>
              <a:latin typeface="Verdana"/>
              <a:ea typeface="+mj-ea"/>
              <a:cs typeface="+mj-cs"/>
            </a:endParaRPr>
          </a:p>
          <a:p>
            <a:pPr marL="0" indent="0">
              <a:buFont typeface="Arial" panose="020B0604020202020204" pitchFamily="34" charset="0"/>
              <a:buNone/>
            </a:pPr>
            <a:r>
              <a:rPr kumimoji="0" lang="en-US" sz="800" b="0" i="0" u="none" strike="noStrike" kern="1200" cap="none" spc="0" normalizeH="0" baseline="0" noProof="0" dirty="0">
                <a:ln>
                  <a:noFill/>
                </a:ln>
                <a:solidFill>
                  <a:srgbClr val="78BF26"/>
                </a:solidFill>
                <a:effectLst/>
                <a:uLnTx/>
                <a:uFillTx/>
                <a:latin typeface="Verdana"/>
                <a:ea typeface="+mj-ea"/>
                <a:cs typeface="+mj-cs"/>
              </a:rPr>
              <a:t>Our mission is to enable all these resources to be included in the production, regardless of where they are.</a:t>
            </a:r>
          </a:p>
          <a:p>
            <a:pPr marL="0" indent="0">
              <a:buFont typeface="Arial" panose="020B0604020202020204" pitchFamily="34" charset="0"/>
              <a:buNone/>
            </a:pPr>
            <a:endParaRPr kumimoji="0" lang="en-US" sz="800" b="0" i="0" u="none" strike="noStrike" kern="1200" cap="none" spc="0" normalizeH="0" baseline="0" noProof="0" dirty="0">
              <a:ln>
                <a:noFill/>
              </a:ln>
              <a:solidFill>
                <a:srgbClr val="78BF26"/>
              </a:solidFill>
              <a:effectLst/>
              <a:uLnTx/>
              <a:uFillTx/>
              <a:latin typeface="Verdana"/>
              <a:ea typeface="+mj-ea"/>
              <a:cs typeface="+mj-cs"/>
            </a:endParaRPr>
          </a:p>
          <a:p>
            <a:pPr marL="0" indent="0">
              <a:buFont typeface="Arial" panose="020B0604020202020204" pitchFamily="34" charset="0"/>
              <a:buNone/>
            </a:pPr>
            <a:r>
              <a:rPr kumimoji="0" lang="en-US" sz="800" b="0" i="0" u="none" strike="noStrike" kern="1200" cap="none" spc="0" normalizeH="0" baseline="0" noProof="0" dirty="0">
                <a:ln>
                  <a:noFill/>
                </a:ln>
                <a:solidFill>
                  <a:srgbClr val="78BF26"/>
                </a:solidFill>
                <a:effectLst/>
                <a:uLnTx/>
                <a:uFillTx/>
                <a:latin typeface="Verdana"/>
                <a:ea typeface="+mj-ea"/>
                <a:cs typeface="+mj-cs"/>
              </a:rPr>
              <a:t>How?</a:t>
            </a:r>
            <a:endParaRPr lang="en-US" i="0" dirty="0"/>
          </a:p>
        </p:txBody>
      </p:sp>
      <p:sp>
        <p:nvSpPr>
          <p:cNvPr id="4" name="Header Placeholder 3"/>
          <p:cNvSpPr>
            <a:spLocks noGrp="1"/>
          </p:cNvSpPr>
          <p:nvPr>
            <p:ph type="hdr" sz="quarter"/>
          </p:nvPr>
        </p:nvSpPr>
        <p:spPr/>
        <p:txBody>
          <a:bodyPr/>
          <a:lstStyle/>
          <a:p>
            <a:r>
              <a:rPr lang="en-GB"/>
              <a:t>Nevion (a Sony Group Company) Presentation</a:t>
            </a:r>
            <a:endParaRPr lang="en-GB" dirty="0"/>
          </a:p>
        </p:txBody>
      </p:sp>
      <p:sp>
        <p:nvSpPr>
          <p:cNvPr id="5" name="Date Placeholder 4"/>
          <p:cNvSpPr>
            <a:spLocks noGrp="1"/>
          </p:cNvSpPr>
          <p:nvPr>
            <p:ph type="dt" idx="1"/>
          </p:nvPr>
        </p:nvSpPr>
        <p:spPr/>
        <p:txBody>
          <a:bodyPr/>
          <a:lstStyle/>
          <a:p>
            <a:fld id="{0FE3D4D1-4C4C-4393-9B24-D8CC485B0464}" type="datetime4">
              <a:rPr lang="en-GB" smtClean="0"/>
              <a:t>12 September 2022</a:t>
            </a:fld>
            <a:endParaRPr lang="en-GB"/>
          </a:p>
        </p:txBody>
      </p:sp>
      <p:sp>
        <p:nvSpPr>
          <p:cNvPr id="6" name="Footer Placeholder 5"/>
          <p:cNvSpPr>
            <a:spLocks noGrp="1"/>
          </p:cNvSpPr>
          <p:nvPr>
            <p:ph type="ftr" sz="quarter" idx="4"/>
          </p:nvPr>
        </p:nvSpPr>
        <p:spPr/>
        <p:txBody>
          <a:bodyPr/>
          <a:lstStyle/>
          <a:p>
            <a:r>
              <a:rPr lang="en-GB"/>
              <a:t>Nevion Confidential</a:t>
            </a:r>
          </a:p>
        </p:txBody>
      </p:sp>
      <p:sp>
        <p:nvSpPr>
          <p:cNvPr id="7" name="Slide Number Placeholder 6"/>
          <p:cNvSpPr>
            <a:spLocks noGrp="1"/>
          </p:cNvSpPr>
          <p:nvPr>
            <p:ph type="sldNum" sz="quarter" idx="5"/>
          </p:nvPr>
        </p:nvSpPr>
        <p:spPr/>
        <p:txBody>
          <a:bodyPr/>
          <a:lstStyle/>
          <a:p>
            <a:fld id="{3B8E5334-7840-4D80-AB6C-B6053AFD68D0}" type="slidenum">
              <a:rPr lang="en-GB" smtClean="0"/>
              <a:t>5</a:t>
            </a:fld>
            <a:endParaRPr lang="en-GB"/>
          </a:p>
        </p:txBody>
      </p:sp>
    </p:spTree>
    <p:extLst>
      <p:ext uri="{BB962C8B-B14F-4D97-AF65-F5344CB8AC3E}">
        <p14:creationId xmlns:p14="http://schemas.microsoft.com/office/powerpoint/2010/main" val="417112357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Header Placeholder 3"/>
          <p:cNvSpPr>
            <a:spLocks noGrp="1"/>
          </p:cNvSpPr>
          <p:nvPr>
            <p:ph type="hdr" sz="quarter"/>
          </p:nvPr>
        </p:nvSpPr>
        <p:spPr/>
        <p:txBody>
          <a:bodyPr/>
          <a:lstStyle/>
          <a:p>
            <a:r>
              <a:rPr lang="en-GB"/>
              <a:t>Nevion Presentation</a:t>
            </a:r>
            <a:endParaRPr lang="en-GB" dirty="0"/>
          </a:p>
        </p:txBody>
      </p:sp>
      <p:sp>
        <p:nvSpPr>
          <p:cNvPr id="5" name="Date Placeholder 4"/>
          <p:cNvSpPr>
            <a:spLocks noGrp="1"/>
          </p:cNvSpPr>
          <p:nvPr>
            <p:ph type="dt" idx="1"/>
          </p:nvPr>
        </p:nvSpPr>
        <p:spPr/>
        <p:txBody>
          <a:bodyPr/>
          <a:lstStyle/>
          <a:p>
            <a:fld id="{440B64DF-B27B-4AAB-B88D-6D6797CF4725}" type="datetime4">
              <a:rPr lang="en-GB" smtClean="0"/>
              <a:t>12 September 2022</a:t>
            </a:fld>
            <a:endParaRPr lang="en-GB"/>
          </a:p>
        </p:txBody>
      </p:sp>
      <p:sp>
        <p:nvSpPr>
          <p:cNvPr id="6" name="Footer Placeholder 5"/>
          <p:cNvSpPr>
            <a:spLocks noGrp="1"/>
          </p:cNvSpPr>
          <p:nvPr>
            <p:ph type="ftr" sz="quarter" idx="4"/>
          </p:nvPr>
        </p:nvSpPr>
        <p:spPr/>
        <p:txBody>
          <a:bodyPr/>
          <a:lstStyle/>
          <a:p>
            <a:r>
              <a:rPr lang="en-GB" dirty="0"/>
              <a:t>Nevion Pre-NAB 2019 Event</a:t>
            </a:r>
          </a:p>
        </p:txBody>
      </p:sp>
      <p:sp>
        <p:nvSpPr>
          <p:cNvPr id="7" name="Slide Number Placeholder 6"/>
          <p:cNvSpPr>
            <a:spLocks noGrp="1"/>
          </p:cNvSpPr>
          <p:nvPr>
            <p:ph type="sldNum" sz="quarter" idx="5"/>
          </p:nvPr>
        </p:nvSpPr>
        <p:spPr/>
        <p:txBody>
          <a:bodyPr/>
          <a:lstStyle/>
          <a:p>
            <a:fld id="{3B8E5334-7840-4D80-AB6C-B6053AFD68D0}" type="slidenum">
              <a:rPr lang="en-GB" smtClean="0"/>
              <a:t>15</a:t>
            </a:fld>
            <a:endParaRPr lang="en-GB"/>
          </a:p>
        </p:txBody>
      </p:sp>
    </p:spTree>
    <p:extLst>
      <p:ext uri="{BB962C8B-B14F-4D97-AF65-F5344CB8AC3E}">
        <p14:creationId xmlns:p14="http://schemas.microsoft.com/office/powerpoint/2010/main" val="191538373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Header Placeholder 3"/>
          <p:cNvSpPr>
            <a:spLocks noGrp="1"/>
          </p:cNvSpPr>
          <p:nvPr>
            <p:ph type="hdr" sz="quarter" idx="10"/>
          </p:nvPr>
        </p:nvSpPr>
        <p:spPr/>
        <p:txBody>
          <a:bodyPr/>
          <a:lstStyle/>
          <a:p>
            <a:r>
              <a:rPr lang="en-GB"/>
              <a:t>Nevion Presentation</a:t>
            </a:r>
            <a:endParaRPr lang="en-GB" dirty="0"/>
          </a:p>
        </p:txBody>
      </p:sp>
      <p:sp>
        <p:nvSpPr>
          <p:cNvPr id="5" name="Date Placeholder 4"/>
          <p:cNvSpPr>
            <a:spLocks noGrp="1"/>
          </p:cNvSpPr>
          <p:nvPr>
            <p:ph type="dt" idx="11"/>
          </p:nvPr>
        </p:nvSpPr>
        <p:spPr/>
        <p:txBody>
          <a:bodyPr/>
          <a:lstStyle/>
          <a:p>
            <a:fld id="{5CA290AE-9ED5-4734-9904-63D22B7AA2AB}" type="datetime4">
              <a:rPr lang="en-GB" smtClean="0"/>
              <a:t>12 September 2022</a:t>
            </a:fld>
            <a:endParaRPr lang="en-GB"/>
          </a:p>
        </p:txBody>
      </p:sp>
      <p:sp>
        <p:nvSpPr>
          <p:cNvPr id="6" name="Footer Placeholder 5"/>
          <p:cNvSpPr>
            <a:spLocks noGrp="1"/>
          </p:cNvSpPr>
          <p:nvPr>
            <p:ph type="ftr" sz="quarter" idx="12"/>
          </p:nvPr>
        </p:nvSpPr>
        <p:spPr/>
        <p:txBody>
          <a:bodyPr/>
          <a:lstStyle/>
          <a:p>
            <a:r>
              <a:rPr lang="en-GB"/>
              <a:t>Nevion Confidential</a:t>
            </a:r>
          </a:p>
        </p:txBody>
      </p:sp>
      <p:sp>
        <p:nvSpPr>
          <p:cNvPr id="7" name="Slide Number Placeholder 6"/>
          <p:cNvSpPr>
            <a:spLocks noGrp="1"/>
          </p:cNvSpPr>
          <p:nvPr>
            <p:ph type="sldNum" sz="quarter" idx="13"/>
          </p:nvPr>
        </p:nvSpPr>
        <p:spPr/>
        <p:txBody>
          <a:bodyPr/>
          <a:lstStyle/>
          <a:p>
            <a:fld id="{3B8E5334-7840-4D80-AB6C-B6053AFD68D0}" type="slidenum">
              <a:rPr lang="en-GB" smtClean="0"/>
              <a:t>26</a:t>
            </a:fld>
            <a:endParaRPr lang="en-GB"/>
          </a:p>
        </p:txBody>
      </p:sp>
    </p:spTree>
    <p:extLst>
      <p:ext uri="{BB962C8B-B14F-4D97-AF65-F5344CB8AC3E}">
        <p14:creationId xmlns:p14="http://schemas.microsoft.com/office/powerpoint/2010/main" val="128439452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Header Placeholder 3"/>
          <p:cNvSpPr>
            <a:spLocks noGrp="1"/>
          </p:cNvSpPr>
          <p:nvPr>
            <p:ph type="hdr" sz="quarter" idx="10"/>
          </p:nvPr>
        </p:nvSpPr>
        <p:spPr/>
        <p:txBody>
          <a:bodyPr/>
          <a:lstStyle/>
          <a:p>
            <a:r>
              <a:rPr lang="en-GB"/>
              <a:t>Nevion Presentation</a:t>
            </a:r>
            <a:endParaRPr lang="en-GB" dirty="0"/>
          </a:p>
        </p:txBody>
      </p:sp>
      <p:sp>
        <p:nvSpPr>
          <p:cNvPr id="5" name="Date Placeholder 4"/>
          <p:cNvSpPr>
            <a:spLocks noGrp="1"/>
          </p:cNvSpPr>
          <p:nvPr>
            <p:ph type="dt" idx="11"/>
          </p:nvPr>
        </p:nvSpPr>
        <p:spPr/>
        <p:txBody>
          <a:bodyPr/>
          <a:lstStyle/>
          <a:p>
            <a:fld id="{5CA290AE-9ED5-4734-9904-63D22B7AA2AB}" type="datetime4">
              <a:rPr lang="en-GB" smtClean="0"/>
              <a:t>12 September 2022</a:t>
            </a:fld>
            <a:endParaRPr lang="en-GB"/>
          </a:p>
        </p:txBody>
      </p:sp>
      <p:sp>
        <p:nvSpPr>
          <p:cNvPr id="6" name="Footer Placeholder 5"/>
          <p:cNvSpPr>
            <a:spLocks noGrp="1"/>
          </p:cNvSpPr>
          <p:nvPr>
            <p:ph type="ftr" sz="quarter" idx="12"/>
          </p:nvPr>
        </p:nvSpPr>
        <p:spPr/>
        <p:txBody>
          <a:bodyPr/>
          <a:lstStyle/>
          <a:p>
            <a:r>
              <a:rPr lang="en-GB"/>
              <a:t>Nevion Confidential</a:t>
            </a:r>
          </a:p>
        </p:txBody>
      </p:sp>
      <p:sp>
        <p:nvSpPr>
          <p:cNvPr id="7" name="Slide Number Placeholder 6"/>
          <p:cNvSpPr>
            <a:spLocks noGrp="1"/>
          </p:cNvSpPr>
          <p:nvPr>
            <p:ph type="sldNum" sz="quarter" idx="13"/>
          </p:nvPr>
        </p:nvSpPr>
        <p:spPr/>
        <p:txBody>
          <a:bodyPr/>
          <a:lstStyle/>
          <a:p>
            <a:fld id="{3B8E5334-7840-4D80-AB6C-B6053AFD68D0}" type="slidenum">
              <a:rPr lang="en-GB" smtClean="0"/>
              <a:t>27</a:t>
            </a:fld>
            <a:endParaRPr lang="en-GB"/>
          </a:p>
        </p:txBody>
      </p:sp>
    </p:spTree>
    <p:extLst>
      <p:ext uri="{BB962C8B-B14F-4D97-AF65-F5344CB8AC3E}">
        <p14:creationId xmlns:p14="http://schemas.microsoft.com/office/powerpoint/2010/main" val="427239985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If we want to be able to share resources between different geographical locations in an interoperable way, we need standards and specifications that different manufacturers can all follow.</a:t>
            </a:r>
          </a:p>
          <a:p>
            <a:endParaRPr lang="en-GB" dirty="0"/>
          </a:p>
          <a:p>
            <a:r>
              <a:rPr lang="en-GB" dirty="0"/>
              <a:t>This is what the VSF’s ST 2110 over WAN group have been working on over the last couple of years. This will soon be published as TR-09.</a:t>
            </a:r>
          </a:p>
          <a:p>
            <a:endParaRPr lang="en-GB" dirty="0"/>
          </a:p>
          <a:p>
            <a:r>
              <a:rPr lang="en-GB" dirty="0"/>
              <a:t>We’ve tackled how to share 2110 media flows over a WAN both from the perspective of the </a:t>
            </a:r>
            <a:r>
              <a:rPr lang="en-GB" b="1" dirty="0"/>
              <a:t>data plane </a:t>
            </a:r>
            <a:r>
              <a:rPr lang="en-GB" dirty="0"/>
              <a:t>and the </a:t>
            </a:r>
            <a:r>
              <a:rPr lang="en-GB" b="1" dirty="0"/>
              <a:t>control plane</a:t>
            </a:r>
            <a:r>
              <a:rPr lang="en-GB" dirty="0"/>
              <a:t>.</a:t>
            </a:r>
          </a:p>
          <a:p>
            <a:endParaRPr lang="en-GB" dirty="0"/>
          </a:p>
          <a:p>
            <a:r>
              <a:rPr lang="en-GB" dirty="0"/>
              <a:t>For the </a:t>
            </a:r>
            <a:r>
              <a:rPr lang="en-GB" b="1" dirty="0"/>
              <a:t>data plane</a:t>
            </a:r>
            <a:r>
              <a:rPr lang="en-GB" dirty="0"/>
              <a:t>, considerations have included things such as:</a:t>
            </a:r>
          </a:p>
          <a:p>
            <a:r>
              <a:rPr lang="en-GB" dirty="0"/>
              <a:t> - </a:t>
            </a:r>
            <a:r>
              <a:rPr lang="en-GB" b="1" dirty="0"/>
              <a:t>Encoding</a:t>
            </a:r>
            <a:r>
              <a:rPr lang="en-GB" dirty="0"/>
              <a:t> – compressing the media flows to save bandwidth whilst maintaining quality and low latency, using standards such as JPEG-XS</a:t>
            </a:r>
          </a:p>
          <a:p>
            <a:r>
              <a:rPr lang="en-GB" dirty="0"/>
              <a:t> - </a:t>
            </a:r>
            <a:r>
              <a:rPr lang="en-GB" b="1" dirty="0"/>
              <a:t>Encryption</a:t>
            </a:r>
            <a:r>
              <a:rPr lang="en-GB" dirty="0"/>
              <a:t> – ensuring the data flows are secure</a:t>
            </a:r>
          </a:p>
          <a:p>
            <a:r>
              <a:rPr lang="en-GB" dirty="0"/>
              <a:t> - </a:t>
            </a:r>
            <a:r>
              <a:rPr lang="en-GB" b="1" dirty="0"/>
              <a:t>Error protection </a:t>
            </a:r>
            <a:r>
              <a:rPr lang="en-GB" dirty="0"/>
              <a:t>– ensuring the data can get over the WAN even if the channel is less than perfect, using techniques such as forward error correction, RIST and 2022-7</a:t>
            </a:r>
          </a:p>
          <a:p>
            <a:r>
              <a:rPr lang="en-GB" dirty="0"/>
              <a:t> - </a:t>
            </a:r>
            <a:r>
              <a:rPr lang="en-GB" b="1" dirty="0"/>
              <a:t>Encapsulation</a:t>
            </a:r>
            <a:r>
              <a:rPr lang="en-GB" dirty="0"/>
              <a:t> – ensuring that associated flows can arrive together across the WAN to assist synchronisation and to allow things like the forward error correction to be shared across flows. This is done by trunking the flows together.</a:t>
            </a:r>
          </a:p>
          <a:p>
            <a:endParaRPr lang="en-GB" dirty="0"/>
          </a:p>
          <a:p>
            <a:endParaRPr lang="en-GB" dirty="0"/>
          </a:p>
        </p:txBody>
      </p:sp>
      <p:sp>
        <p:nvSpPr>
          <p:cNvPr id="4" name="Slide Number Placeholder 3"/>
          <p:cNvSpPr>
            <a:spLocks noGrp="1"/>
          </p:cNvSpPr>
          <p:nvPr>
            <p:ph type="sldNum" sz="quarter" idx="5"/>
          </p:nvPr>
        </p:nvSpPr>
        <p:spPr/>
        <p:txBody>
          <a:bodyPr/>
          <a:lstStyle/>
          <a:p>
            <a:fld id="{EDC4CC79-ED2C-4CA8-BB28-19CE70A2407D}" type="slidenum">
              <a:rPr lang="en-GB" smtClean="0"/>
              <a:t>38</a:t>
            </a:fld>
            <a:endParaRPr lang="en-GB"/>
          </a:p>
        </p:txBody>
      </p:sp>
    </p:spTree>
    <p:extLst>
      <p:ext uri="{BB962C8B-B14F-4D97-AF65-F5344CB8AC3E}">
        <p14:creationId xmlns:p14="http://schemas.microsoft.com/office/powerpoint/2010/main" val="163464472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85800" y="4400549"/>
            <a:ext cx="5486400" cy="4284664"/>
          </a:xfrm>
        </p:spPr>
        <p:txBody>
          <a:bodyPr/>
          <a:lstStyle/>
          <a:p>
            <a:r>
              <a:rPr lang="en-GB" dirty="0"/>
              <a:t>For the </a:t>
            </a:r>
            <a:r>
              <a:rPr lang="en-GB" b="1" dirty="0"/>
              <a:t>control plane</a:t>
            </a:r>
            <a:r>
              <a:rPr lang="en-GB" dirty="0"/>
              <a:t>, we’ve proposed to use an NMOS-based approach.</a:t>
            </a:r>
          </a:p>
          <a:p>
            <a:endParaRPr lang="en-GB" dirty="0"/>
          </a:p>
          <a:p>
            <a:r>
              <a:rPr lang="en-GB" dirty="0"/>
              <a:t>We had several requirements:</a:t>
            </a:r>
          </a:p>
          <a:p>
            <a:r>
              <a:rPr lang="en-GB" dirty="0"/>
              <a:t> - To allow only a </a:t>
            </a:r>
            <a:r>
              <a:rPr lang="en-GB" b="1" dirty="0"/>
              <a:t>subset of resources to be shared </a:t>
            </a:r>
            <a:r>
              <a:rPr lang="en-GB" dirty="0"/>
              <a:t>across the WAN, i.e. so Facility 1 can choose exactly which resources it shares with Facility 2 (we proxy resources using a Gateway to achieve this)</a:t>
            </a:r>
          </a:p>
          <a:p>
            <a:r>
              <a:rPr lang="en-GB" dirty="0"/>
              <a:t> - To </a:t>
            </a:r>
            <a:r>
              <a:rPr lang="en-GB" b="1" dirty="0"/>
              <a:t>prevent Facility 2 from having any view of anything else going on in Facility 1 </a:t>
            </a:r>
            <a:r>
              <a:rPr lang="en-GB" dirty="0"/>
              <a:t>(Facility 2 only talks to the Gateway, nothing internal to Facility 1)</a:t>
            </a:r>
          </a:p>
          <a:p>
            <a:r>
              <a:rPr lang="en-GB" dirty="0"/>
              <a:t> - To “</a:t>
            </a:r>
            <a:r>
              <a:rPr lang="en-GB" b="1" dirty="0"/>
              <a:t>not invent anything new</a:t>
            </a:r>
            <a:r>
              <a:rPr lang="en-GB" dirty="0"/>
              <a:t>” if at all possible (hence an NMOS-based approach using IS-04 and IS-05 with minimal additions and no required NMOS spec changes)</a:t>
            </a:r>
          </a:p>
          <a:p>
            <a:r>
              <a:rPr lang="en-GB" dirty="0"/>
              <a:t> - To ensure all the control communications are </a:t>
            </a:r>
            <a:r>
              <a:rPr lang="en-GB" b="1" dirty="0"/>
              <a:t>secure</a:t>
            </a:r>
            <a:r>
              <a:rPr lang="en-GB" dirty="0"/>
              <a:t>, both in terms of being </a:t>
            </a:r>
            <a:r>
              <a:rPr lang="en-GB" b="1" dirty="0"/>
              <a:t>encrypted</a:t>
            </a:r>
            <a:r>
              <a:rPr lang="en-GB" dirty="0"/>
              <a:t> and in terms of </a:t>
            </a:r>
            <a:r>
              <a:rPr lang="en-GB" b="1" dirty="0"/>
              <a:t>authorisation</a:t>
            </a:r>
            <a:r>
              <a:rPr lang="en-GB" dirty="0"/>
              <a:t> - so that only an authorised second facility can access the control APIs of the first facility (using IS-10)</a:t>
            </a:r>
          </a:p>
          <a:p>
            <a:r>
              <a:rPr lang="en-GB" dirty="0"/>
              <a:t> - To allow the method to be </a:t>
            </a:r>
            <a:r>
              <a:rPr lang="en-GB" b="1" dirty="0"/>
              <a:t>extendable</a:t>
            </a:r>
            <a:r>
              <a:rPr lang="en-GB" dirty="0"/>
              <a:t> to do things such as audio channel shuffling (using IS-08) or allowing a back channel control/tally path (using IS-07)</a:t>
            </a:r>
          </a:p>
          <a:p>
            <a:r>
              <a:rPr lang="en-GB" dirty="0"/>
              <a:t> - To ensure each facility is </a:t>
            </a:r>
            <a:r>
              <a:rPr lang="en-GB" b="1" dirty="0"/>
              <a:t>autonomous</a:t>
            </a:r>
            <a:r>
              <a:rPr lang="en-GB" dirty="0"/>
              <a:t> and can run by itself without any dependence on the other facility - except for the shared flows of course (no interdependence)</a:t>
            </a:r>
          </a:p>
          <a:p>
            <a:r>
              <a:rPr lang="en-GB" dirty="0"/>
              <a:t> - To ensure that </a:t>
            </a:r>
            <a:r>
              <a:rPr lang="en-GB" b="1" dirty="0"/>
              <a:t>no additional independent resources are required to be spun up </a:t>
            </a:r>
            <a:r>
              <a:rPr lang="en-GB" dirty="0"/>
              <a:t>in the WAN – everything resides is in one facility or the other and is accessed via the WAN gateway</a:t>
            </a:r>
          </a:p>
          <a:p>
            <a:r>
              <a:rPr lang="en-GB" dirty="0"/>
              <a:t> - To ensure resources can be </a:t>
            </a:r>
            <a:r>
              <a:rPr lang="en-GB" b="1" dirty="0"/>
              <a:t>booked ahead of time </a:t>
            </a:r>
            <a:r>
              <a:rPr lang="en-GB" dirty="0"/>
              <a:t>(tags-based approach with current booking and booking list)</a:t>
            </a:r>
          </a:p>
        </p:txBody>
      </p:sp>
      <p:sp>
        <p:nvSpPr>
          <p:cNvPr id="4" name="Slide Number Placeholder 3"/>
          <p:cNvSpPr>
            <a:spLocks noGrp="1"/>
          </p:cNvSpPr>
          <p:nvPr>
            <p:ph type="sldNum" sz="quarter" idx="5"/>
          </p:nvPr>
        </p:nvSpPr>
        <p:spPr/>
        <p:txBody>
          <a:bodyPr/>
          <a:lstStyle/>
          <a:p>
            <a:fld id="{EDC4CC79-ED2C-4CA8-BB28-19CE70A2407D}" type="slidenum">
              <a:rPr lang="en-GB" smtClean="0"/>
              <a:t>39</a:t>
            </a:fld>
            <a:endParaRPr lang="en-GB"/>
          </a:p>
        </p:txBody>
      </p:sp>
    </p:spTree>
    <p:extLst>
      <p:ext uri="{BB962C8B-B14F-4D97-AF65-F5344CB8AC3E}">
        <p14:creationId xmlns:p14="http://schemas.microsoft.com/office/powerpoint/2010/main" val="1428511618"/>
      </p:ext>
    </p:extLst>
  </p:cSld>
  <p:clrMapOvr>
    <a:masterClrMapping/>
  </p:clrMapOvr>
</p:notes>
</file>

<file path=ppt/slideLayouts/_rels/slideLayout1.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image" Target="../media/image5.png"/><Relationship Id="rId7" Type="http://schemas.openxmlformats.org/officeDocument/2006/relationships/image" Target="../media/image9.png"/><Relationship Id="rId2" Type="http://schemas.openxmlformats.org/officeDocument/2006/relationships/image" Target="../media/image4.png"/><Relationship Id="rId1" Type="http://schemas.openxmlformats.org/officeDocument/2006/relationships/slideMaster" Target="../slideMasters/slideMaster1.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 Id="rId9" Type="http://schemas.openxmlformats.org/officeDocument/2006/relationships/image" Target="../media/image1.jp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2" name="Rectangle 21">
            <a:extLst>
              <a:ext uri="{FF2B5EF4-FFF2-40B4-BE49-F238E27FC236}">
                <a16:creationId xmlns:a16="http://schemas.microsoft.com/office/drawing/2014/main" id="{79562DEB-B81F-B32A-849A-CC7F12388C57}"/>
              </a:ext>
            </a:extLst>
          </p:cNvPr>
          <p:cNvSpPr/>
          <p:nvPr userDrawn="1"/>
        </p:nvSpPr>
        <p:spPr>
          <a:xfrm>
            <a:off x="-2" y="1"/>
            <a:ext cx="12193200" cy="6119231"/>
          </a:xfrm>
          <a:prstGeom prst="rect">
            <a:avLst/>
          </a:prstGeom>
          <a:gradFill>
            <a:gsLst>
              <a:gs pos="0">
                <a:srgbClr val="000000"/>
              </a:gs>
              <a:gs pos="100000">
                <a:srgbClr val="2C9FA0"/>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9" name="Rectangle 18">
            <a:extLst>
              <a:ext uri="{FF2B5EF4-FFF2-40B4-BE49-F238E27FC236}">
                <a16:creationId xmlns:a16="http://schemas.microsoft.com/office/drawing/2014/main" id="{46C5F0E5-C64A-3666-C8D7-DC9415AD790D}"/>
              </a:ext>
            </a:extLst>
          </p:cNvPr>
          <p:cNvSpPr/>
          <p:nvPr userDrawn="1"/>
        </p:nvSpPr>
        <p:spPr>
          <a:xfrm>
            <a:off x="441983" y="0"/>
            <a:ext cx="11713464" cy="6102354"/>
          </a:xfrm>
          <a:prstGeom prst="rect">
            <a:avLst/>
          </a:prstGeom>
          <a:gradFill flip="none" rotWithShape="1">
            <a:gsLst>
              <a:gs pos="0">
                <a:srgbClr val="00C2B9">
                  <a:shade val="30000"/>
                  <a:satMod val="115000"/>
                  <a:alpha val="82672"/>
                </a:srgbClr>
              </a:gs>
              <a:gs pos="50000">
                <a:srgbClr val="00C2B9">
                  <a:shade val="67500"/>
                  <a:satMod val="115000"/>
                  <a:alpha val="30000"/>
                </a:srgbClr>
              </a:gs>
              <a:gs pos="100000">
                <a:srgbClr val="00C2B9">
                  <a:shade val="100000"/>
                  <a:satMod val="115000"/>
                </a:srgbClr>
              </a:gs>
            </a:gsLst>
            <a:lin ang="108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Bottom Rectangle">
            <a:extLst>
              <a:ext uri="{FF2B5EF4-FFF2-40B4-BE49-F238E27FC236}">
                <a16:creationId xmlns:a16="http://schemas.microsoft.com/office/drawing/2014/main" id="{A9C2C117-1A92-12A4-9312-1322CFA579DB}"/>
              </a:ext>
            </a:extLst>
          </p:cNvPr>
          <p:cNvSpPr/>
          <p:nvPr userDrawn="1"/>
        </p:nvSpPr>
        <p:spPr>
          <a:xfrm>
            <a:off x="-9279" y="6122427"/>
            <a:ext cx="12201272" cy="76171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7" name="Group 6">
            <a:extLst>
              <a:ext uri="{FF2B5EF4-FFF2-40B4-BE49-F238E27FC236}">
                <a16:creationId xmlns:a16="http://schemas.microsoft.com/office/drawing/2014/main" id="{2D7B76E8-B9DF-09D0-2F44-B54CE8457B42}"/>
              </a:ext>
            </a:extLst>
          </p:cNvPr>
          <p:cNvGrpSpPr/>
          <p:nvPr userDrawn="1"/>
        </p:nvGrpSpPr>
        <p:grpSpPr>
          <a:xfrm>
            <a:off x="2620237" y="6222429"/>
            <a:ext cx="6888692" cy="529316"/>
            <a:chOff x="2538957" y="6205171"/>
            <a:chExt cx="6888692" cy="529316"/>
          </a:xfrm>
        </p:grpSpPr>
        <p:pic>
          <p:nvPicPr>
            <p:cNvPr id="8" name="Picture 7" descr="Shape&#10;&#10;Description automatically generated with medium confidence">
              <a:extLst>
                <a:ext uri="{FF2B5EF4-FFF2-40B4-BE49-F238E27FC236}">
                  <a16:creationId xmlns:a16="http://schemas.microsoft.com/office/drawing/2014/main" id="{5AEF10D1-6D77-0F24-8203-9350848B2359}"/>
                </a:ext>
              </a:extLst>
            </p:cNvPr>
            <p:cNvPicPr>
              <a:picLocks noChangeAspect="1"/>
            </p:cNvPicPr>
            <p:nvPr/>
          </p:nvPicPr>
          <p:blipFill>
            <a:blip r:embed="rId2"/>
            <a:stretch>
              <a:fillRect/>
            </a:stretch>
          </p:blipFill>
          <p:spPr>
            <a:xfrm>
              <a:off x="2538957" y="6334463"/>
              <a:ext cx="763035" cy="337602"/>
            </a:xfrm>
            <a:prstGeom prst="rect">
              <a:avLst/>
            </a:prstGeom>
          </p:spPr>
        </p:pic>
        <p:pic>
          <p:nvPicPr>
            <p:cNvPr id="9" name="Picture 8" descr="A picture containing text, clipart&#10;&#10;Description automatically generated">
              <a:extLst>
                <a:ext uri="{FF2B5EF4-FFF2-40B4-BE49-F238E27FC236}">
                  <a16:creationId xmlns:a16="http://schemas.microsoft.com/office/drawing/2014/main" id="{563C5B4D-D984-BF36-C51B-00DEFDADBA2B}"/>
                </a:ext>
              </a:extLst>
            </p:cNvPr>
            <p:cNvPicPr>
              <a:picLocks noChangeAspect="1"/>
            </p:cNvPicPr>
            <p:nvPr/>
          </p:nvPicPr>
          <p:blipFill>
            <a:blip r:embed="rId3"/>
            <a:stretch>
              <a:fillRect/>
            </a:stretch>
          </p:blipFill>
          <p:spPr>
            <a:xfrm>
              <a:off x="4973436" y="6362391"/>
              <a:ext cx="926473" cy="260959"/>
            </a:xfrm>
            <a:prstGeom prst="rect">
              <a:avLst/>
            </a:prstGeom>
          </p:spPr>
        </p:pic>
        <p:pic>
          <p:nvPicPr>
            <p:cNvPr id="10" name="Picture 9" descr="A picture containing text, sign, outdoor&#10;&#10;Description automatically generated">
              <a:extLst>
                <a:ext uri="{FF2B5EF4-FFF2-40B4-BE49-F238E27FC236}">
                  <a16:creationId xmlns:a16="http://schemas.microsoft.com/office/drawing/2014/main" id="{B3F23480-37DE-E43B-244F-A085AE5D93D7}"/>
                </a:ext>
              </a:extLst>
            </p:cNvPr>
            <p:cNvPicPr>
              <a:picLocks noChangeAspect="1"/>
            </p:cNvPicPr>
            <p:nvPr/>
          </p:nvPicPr>
          <p:blipFill>
            <a:blip r:embed="rId4"/>
            <a:stretch>
              <a:fillRect/>
            </a:stretch>
          </p:blipFill>
          <p:spPr>
            <a:xfrm>
              <a:off x="3665536" y="6373633"/>
              <a:ext cx="916363" cy="259263"/>
            </a:xfrm>
            <a:prstGeom prst="rect">
              <a:avLst/>
            </a:prstGeom>
          </p:spPr>
        </p:pic>
        <p:pic>
          <p:nvPicPr>
            <p:cNvPr id="11" name="Picture 10" descr="Logo&#10;&#10;Description automatically generated">
              <a:extLst>
                <a:ext uri="{FF2B5EF4-FFF2-40B4-BE49-F238E27FC236}">
                  <a16:creationId xmlns:a16="http://schemas.microsoft.com/office/drawing/2014/main" id="{1DEDB58F-3BDE-87CC-AC31-3024CDC96F5F}"/>
                </a:ext>
              </a:extLst>
            </p:cNvPr>
            <p:cNvPicPr>
              <a:picLocks noChangeAspect="1"/>
            </p:cNvPicPr>
            <p:nvPr/>
          </p:nvPicPr>
          <p:blipFill>
            <a:blip r:embed="rId5"/>
            <a:stretch>
              <a:fillRect/>
            </a:stretch>
          </p:blipFill>
          <p:spPr>
            <a:xfrm>
              <a:off x="6298715" y="6227652"/>
              <a:ext cx="724050" cy="506835"/>
            </a:xfrm>
            <a:prstGeom prst="rect">
              <a:avLst/>
            </a:prstGeom>
          </p:spPr>
        </p:pic>
        <p:pic>
          <p:nvPicPr>
            <p:cNvPr id="12" name="Picture 11" descr="Logo, company name&#10;&#10;Description automatically generated">
              <a:extLst>
                <a:ext uri="{FF2B5EF4-FFF2-40B4-BE49-F238E27FC236}">
                  <a16:creationId xmlns:a16="http://schemas.microsoft.com/office/drawing/2014/main" id="{685ABA7E-3CC5-1473-A498-1CD0B2E6E262}"/>
                </a:ext>
              </a:extLst>
            </p:cNvPr>
            <p:cNvPicPr>
              <a:picLocks noChangeAspect="1"/>
            </p:cNvPicPr>
            <p:nvPr/>
          </p:nvPicPr>
          <p:blipFill rotWithShape="1">
            <a:blip r:embed="rId6"/>
            <a:srcRect t="28124" b="33161"/>
            <a:stretch/>
          </p:blipFill>
          <p:spPr>
            <a:xfrm>
              <a:off x="6995398" y="6205171"/>
              <a:ext cx="1595024" cy="493321"/>
            </a:xfrm>
            <a:prstGeom prst="rect">
              <a:avLst/>
            </a:prstGeom>
          </p:spPr>
        </p:pic>
        <p:pic>
          <p:nvPicPr>
            <p:cNvPr id="13" name="Picture 12" descr="Logo, company name&#10;&#10;Description automatically generated">
              <a:extLst>
                <a:ext uri="{FF2B5EF4-FFF2-40B4-BE49-F238E27FC236}">
                  <a16:creationId xmlns:a16="http://schemas.microsoft.com/office/drawing/2014/main" id="{9B1968E8-917F-92DC-6F77-5A4EF847C6C0}"/>
                </a:ext>
              </a:extLst>
            </p:cNvPr>
            <p:cNvPicPr>
              <a:picLocks noChangeAspect="1"/>
            </p:cNvPicPr>
            <p:nvPr/>
          </p:nvPicPr>
          <p:blipFill>
            <a:blip r:embed="rId7"/>
            <a:stretch>
              <a:fillRect/>
            </a:stretch>
          </p:blipFill>
          <p:spPr>
            <a:xfrm>
              <a:off x="8759011" y="6296797"/>
              <a:ext cx="668638" cy="358390"/>
            </a:xfrm>
            <a:prstGeom prst="rect">
              <a:avLst/>
            </a:prstGeom>
          </p:spPr>
        </p:pic>
      </p:grpSp>
      <p:sp>
        <p:nvSpPr>
          <p:cNvPr id="31" name="Rectangle 30">
            <a:extLst>
              <a:ext uri="{FF2B5EF4-FFF2-40B4-BE49-F238E27FC236}">
                <a16:creationId xmlns:a16="http://schemas.microsoft.com/office/drawing/2014/main" id="{8CA84E68-953C-A442-BCEB-CA375A374C0F}"/>
              </a:ext>
            </a:extLst>
          </p:cNvPr>
          <p:cNvSpPr/>
          <p:nvPr userDrawn="1"/>
        </p:nvSpPr>
        <p:spPr>
          <a:xfrm>
            <a:off x="9281786" y="0"/>
            <a:ext cx="2919484" cy="6102354"/>
          </a:xfrm>
          <a:prstGeom prst="rect">
            <a:avLst/>
          </a:prstGeom>
          <a:gradFill>
            <a:gsLst>
              <a:gs pos="0">
                <a:srgbClr val="000000"/>
              </a:gs>
              <a:gs pos="100000">
                <a:srgbClr val="2C9FA0"/>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Rectangle 17" hidden="1">
            <a:extLst>
              <a:ext uri="{FF2B5EF4-FFF2-40B4-BE49-F238E27FC236}">
                <a16:creationId xmlns:a16="http://schemas.microsoft.com/office/drawing/2014/main" id="{D0FA16CB-13DE-79D8-9634-AB09EC8BF80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userDrawn="1">
            <p:extLst>
              <p:ext uri="{386F3935-93C4-4BCD-93E2-E3B085C9AB24}">
                <p16:designElem xmlns:p16="http://schemas.microsoft.com/office/powerpoint/2015/main" val="1"/>
              </p:ext>
            </p:extLst>
          </p:nvPr>
        </p:nvSpPr>
        <p:spPr>
          <a:xfrm flipH="1">
            <a:off x="478536" y="0"/>
            <a:ext cx="11718098" cy="6858000"/>
          </a:xfrm>
          <a:prstGeom prst="rect">
            <a:avLst/>
          </a:prstGeom>
          <a:gradFill>
            <a:gsLst>
              <a:gs pos="19000">
                <a:srgbClr val="000000">
                  <a:alpha val="62000"/>
                </a:srgbClr>
              </a:gs>
              <a:gs pos="100000">
                <a:schemeClr val="accent1">
                  <a:lumMod val="75000"/>
                  <a:alpha val="44000"/>
                </a:schemeClr>
              </a:gs>
            </a:gsLst>
            <a:lin ang="19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4" name="Picture 23">
            <a:extLst>
              <a:ext uri="{FF2B5EF4-FFF2-40B4-BE49-F238E27FC236}">
                <a16:creationId xmlns:a16="http://schemas.microsoft.com/office/drawing/2014/main" id="{F93466FC-D789-6175-567B-4FB250469CB6}"/>
              </a:ext>
            </a:extLst>
          </p:cNvPr>
          <p:cNvPicPr>
            <a:picLocks noChangeAspect="1"/>
          </p:cNvPicPr>
          <p:nvPr userDrawn="1"/>
        </p:nvPicPr>
        <p:blipFill>
          <a:blip r:embed="rId8"/>
          <a:stretch>
            <a:fillRect/>
          </a:stretch>
        </p:blipFill>
        <p:spPr>
          <a:xfrm>
            <a:off x="1428294" y="3047421"/>
            <a:ext cx="3747396" cy="1186958"/>
          </a:xfrm>
          <a:prstGeom prst="rect">
            <a:avLst/>
          </a:prstGeom>
        </p:spPr>
      </p:pic>
      <p:cxnSp>
        <p:nvCxnSpPr>
          <p:cNvPr id="14" name="Line">
            <a:extLst>
              <a:ext uri="{FF2B5EF4-FFF2-40B4-BE49-F238E27FC236}">
                <a16:creationId xmlns:a16="http://schemas.microsoft.com/office/drawing/2014/main" id="{2F9C37D9-BBE4-EF1C-6879-84D4706762DB}"/>
              </a:ext>
            </a:extLst>
          </p:cNvPr>
          <p:cNvCxnSpPr/>
          <p:nvPr userDrawn="1"/>
        </p:nvCxnSpPr>
        <p:spPr>
          <a:xfrm>
            <a:off x="6076797" y="2536280"/>
            <a:ext cx="0" cy="2789961"/>
          </a:xfrm>
          <a:prstGeom prst="line">
            <a:avLst/>
          </a:prstGeom>
          <a:ln w="25400">
            <a:solidFill>
              <a:schemeClr val="bg1"/>
            </a:solidFill>
          </a:ln>
        </p:spPr>
        <p:style>
          <a:lnRef idx="1">
            <a:schemeClr val="accent1"/>
          </a:lnRef>
          <a:fillRef idx="0">
            <a:schemeClr val="accent1"/>
          </a:fillRef>
          <a:effectRef idx="0">
            <a:schemeClr val="accent1"/>
          </a:effectRef>
          <a:fontRef idx="minor">
            <a:schemeClr val="tx1"/>
          </a:fontRef>
        </p:style>
      </p:cxnSp>
      <p:pic>
        <p:nvPicPr>
          <p:cNvPr id="15" name="Picture 14">
            <a:extLst>
              <a:ext uri="{FF2B5EF4-FFF2-40B4-BE49-F238E27FC236}">
                <a16:creationId xmlns:a16="http://schemas.microsoft.com/office/drawing/2014/main" id="{F0A69FCE-86E1-E7F8-8526-B5D173D21438}"/>
              </a:ext>
            </a:extLst>
          </p:cNvPr>
          <p:cNvPicPr>
            <a:picLocks noChangeAspect="1"/>
          </p:cNvPicPr>
          <p:nvPr userDrawn="1"/>
        </p:nvPicPr>
        <p:blipFill>
          <a:blip r:embed="rId9"/>
          <a:stretch>
            <a:fillRect/>
          </a:stretch>
        </p:blipFill>
        <p:spPr>
          <a:xfrm>
            <a:off x="7093051" y="2661790"/>
            <a:ext cx="4000558" cy="2538939"/>
          </a:xfrm>
          <a:prstGeom prst="rect">
            <a:avLst/>
          </a:prstGeom>
          <a:ln>
            <a:solidFill>
              <a:schemeClr val="bg1"/>
            </a:solidFill>
          </a:ln>
          <a:effectLst>
            <a:outerShdw blurRad="76200" dir="18900000" sy="23000" kx="-1200000" algn="bl" rotWithShape="0">
              <a:prstClr val="black">
                <a:alpha val="20000"/>
              </a:prstClr>
            </a:outerShdw>
          </a:effectLst>
        </p:spPr>
      </p:pic>
      <p:cxnSp>
        <p:nvCxnSpPr>
          <p:cNvPr id="35" name="Straight Connector 34">
            <a:extLst>
              <a:ext uri="{FF2B5EF4-FFF2-40B4-BE49-F238E27FC236}">
                <a16:creationId xmlns:a16="http://schemas.microsoft.com/office/drawing/2014/main" id="{10B6B7C5-B9C1-1A0E-9E6E-6D9A277FEC93}"/>
              </a:ext>
            </a:extLst>
          </p:cNvPr>
          <p:cNvCxnSpPr/>
          <p:nvPr userDrawn="1"/>
        </p:nvCxnSpPr>
        <p:spPr>
          <a:xfrm>
            <a:off x="-9279" y="6102354"/>
            <a:ext cx="12210549" cy="0"/>
          </a:xfrm>
          <a:prstGeom prst="line">
            <a:avLst/>
          </a:prstGeom>
          <a:ln w="25400">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694791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DECC15-9F07-0375-FC78-A460C9B9396B}"/>
              </a:ext>
            </a:extLst>
          </p:cNvPr>
          <p:cNvSpPr>
            <a:spLocks noGrp="1"/>
          </p:cNvSpPr>
          <p:nvPr>
            <p:ph type="title"/>
          </p:nvPr>
        </p:nvSpPr>
        <p:spPr>
          <a:xfrm>
            <a:off x="838200" y="365125"/>
            <a:ext cx="10515600" cy="1325563"/>
          </a:xfrm>
          <a:prstGeom prst="rect">
            <a:avLst/>
          </a:prstGeom>
        </p:spPr>
        <p:txBody>
          <a:bodyPr/>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48CDB283-31B9-A03A-F776-C8F706539899}"/>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C4818FAD-E904-CD06-E91E-380017F27442}"/>
              </a:ext>
            </a:extLst>
          </p:cNvPr>
          <p:cNvSpPr>
            <a:spLocks noGrp="1"/>
          </p:cNvSpPr>
          <p:nvPr>
            <p:ph type="dt" sz="half" idx="10"/>
          </p:nvPr>
        </p:nvSpPr>
        <p:spPr/>
        <p:txBody>
          <a:bodyPr/>
          <a:lstStyle/>
          <a:p>
            <a:fld id="{5FD86490-DB3D-9340-B04F-1F2289A7EF84}" type="datetimeFigureOut">
              <a:rPr lang="en-US" smtClean="0"/>
              <a:t>9/12/2022</a:t>
            </a:fld>
            <a:endParaRPr lang="en-US"/>
          </a:p>
        </p:txBody>
      </p:sp>
      <p:sp>
        <p:nvSpPr>
          <p:cNvPr id="5" name="Footer Placeholder 4">
            <a:extLst>
              <a:ext uri="{FF2B5EF4-FFF2-40B4-BE49-F238E27FC236}">
                <a16:creationId xmlns:a16="http://schemas.microsoft.com/office/drawing/2014/main" id="{AC4FA82D-A3DD-A02D-2EC0-FB60D2D04A5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5E1A883-3C2B-56FD-786B-14EA834D9FBD}"/>
              </a:ext>
            </a:extLst>
          </p:cNvPr>
          <p:cNvSpPr>
            <a:spLocks noGrp="1"/>
          </p:cNvSpPr>
          <p:nvPr>
            <p:ph type="sldNum" sz="quarter" idx="12"/>
          </p:nvPr>
        </p:nvSpPr>
        <p:spPr/>
        <p:txBody>
          <a:bodyPr/>
          <a:lstStyle/>
          <a:p>
            <a:fld id="{F1FCF13E-67E0-DB4B-9644-A98F2C7D8D31}" type="slidenum">
              <a:rPr lang="en-US" smtClean="0"/>
              <a:t>‹#›</a:t>
            </a:fld>
            <a:endParaRPr lang="en-US"/>
          </a:p>
        </p:txBody>
      </p:sp>
    </p:spTree>
    <p:extLst>
      <p:ext uri="{BB962C8B-B14F-4D97-AF65-F5344CB8AC3E}">
        <p14:creationId xmlns:p14="http://schemas.microsoft.com/office/powerpoint/2010/main" val="88358698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D3462DD7-3F2F-A8F5-8280-48FC554EFB73}"/>
              </a:ext>
            </a:extLst>
          </p:cNvPr>
          <p:cNvSpPr>
            <a:spLocks noGrp="1"/>
          </p:cNvSpPr>
          <p:nvPr>
            <p:ph type="title" orient="vert"/>
          </p:nvPr>
        </p:nvSpPr>
        <p:spPr>
          <a:xfrm>
            <a:off x="8724900" y="365125"/>
            <a:ext cx="2628900" cy="5811838"/>
          </a:xfrm>
          <a:prstGeom prst="rect">
            <a:avLst/>
          </a:prstGeom>
        </p:spPr>
        <p:txBody>
          <a:bodyPr vert="eaVert"/>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9D54E6B8-2007-F588-2D49-4D096F02064F}"/>
              </a:ext>
            </a:extLst>
          </p:cNvPr>
          <p:cNvSpPr>
            <a:spLocks noGrp="1"/>
          </p:cNvSpPr>
          <p:nvPr>
            <p:ph type="body" orient="vert" idx="1"/>
          </p:nvPr>
        </p:nvSpPr>
        <p:spPr>
          <a:xfrm>
            <a:off x="838200" y="365125"/>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461BA1F1-3C5B-F5C8-8568-782A6E1754C7}"/>
              </a:ext>
            </a:extLst>
          </p:cNvPr>
          <p:cNvSpPr>
            <a:spLocks noGrp="1"/>
          </p:cNvSpPr>
          <p:nvPr>
            <p:ph type="dt" sz="half" idx="10"/>
          </p:nvPr>
        </p:nvSpPr>
        <p:spPr/>
        <p:txBody>
          <a:bodyPr/>
          <a:lstStyle/>
          <a:p>
            <a:fld id="{5FD86490-DB3D-9340-B04F-1F2289A7EF84}" type="datetimeFigureOut">
              <a:rPr lang="en-US" smtClean="0"/>
              <a:t>9/12/2022</a:t>
            </a:fld>
            <a:endParaRPr lang="en-US"/>
          </a:p>
        </p:txBody>
      </p:sp>
      <p:sp>
        <p:nvSpPr>
          <p:cNvPr id="5" name="Footer Placeholder 4">
            <a:extLst>
              <a:ext uri="{FF2B5EF4-FFF2-40B4-BE49-F238E27FC236}">
                <a16:creationId xmlns:a16="http://schemas.microsoft.com/office/drawing/2014/main" id="{ED3ED891-9297-B947-E069-2D358367934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DE39025-5FD0-53C8-6CF1-AD4B90EE49A8}"/>
              </a:ext>
            </a:extLst>
          </p:cNvPr>
          <p:cNvSpPr>
            <a:spLocks noGrp="1"/>
          </p:cNvSpPr>
          <p:nvPr>
            <p:ph type="sldNum" sz="quarter" idx="12"/>
          </p:nvPr>
        </p:nvSpPr>
        <p:spPr/>
        <p:txBody>
          <a:bodyPr/>
          <a:lstStyle/>
          <a:p>
            <a:fld id="{F1FCF13E-67E0-DB4B-9644-A98F2C7D8D31}" type="slidenum">
              <a:rPr lang="en-US" smtClean="0"/>
              <a:t>‹#›</a:t>
            </a:fld>
            <a:endParaRPr lang="en-US"/>
          </a:p>
        </p:txBody>
      </p:sp>
    </p:spTree>
    <p:extLst>
      <p:ext uri="{BB962C8B-B14F-4D97-AF65-F5344CB8AC3E}">
        <p14:creationId xmlns:p14="http://schemas.microsoft.com/office/powerpoint/2010/main" val="121640791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cSld name="2 column text slid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09600" y="34555"/>
            <a:ext cx="10972800" cy="1143000"/>
          </a:xfrm>
        </p:spPr>
        <p:txBody>
          <a:bodyPr/>
          <a:lstStyle/>
          <a:p>
            <a:r>
              <a:rPr lang="en-US" noProof="0" dirty="0"/>
              <a:t>Click to edit title</a:t>
            </a:r>
          </a:p>
        </p:txBody>
      </p:sp>
      <p:sp>
        <p:nvSpPr>
          <p:cNvPr id="6" name="Content Placeholder 2"/>
          <p:cNvSpPr>
            <a:spLocks noGrp="1"/>
          </p:cNvSpPr>
          <p:nvPr>
            <p:ph sz="half" idx="13" hasCustomPrompt="1"/>
          </p:nvPr>
        </p:nvSpPr>
        <p:spPr>
          <a:xfrm>
            <a:off x="609809" y="1351378"/>
            <a:ext cx="5384800" cy="4739007"/>
          </a:xfrm>
          <a:prstGeom prst="rect">
            <a:avLst/>
          </a:prstGeom>
        </p:spPr>
        <p:txBody>
          <a:bodyPr>
            <a:noAutofit/>
          </a:bodyPr>
          <a:lstStyle>
            <a:lvl1pPr marL="234945" indent="-234945">
              <a:defRPr sz="2667"/>
            </a:lvl1pPr>
            <a:lvl2pPr>
              <a:defRPr sz="2400"/>
            </a:lvl2pPr>
            <a:lvl3pPr>
              <a:spcBef>
                <a:spcPts val="667"/>
              </a:spcBef>
              <a:defRPr sz="2133" baseline="0"/>
            </a:lvl3pPr>
            <a:lvl4pPr marL="0" indent="-143996">
              <a:spcBef>
                <a:spcPts val="533"/>
              </a:spcBef>
              <a:buClr>
                <a:schemeClr val="accent2"/>
              </a:buClr>
              <a:defRPr sz="1600"/>
            </a:lvl4pPr>
            <a:lvl5pPr>
              <a:defRPr sz="2400"/>
            </a:lvl5pPr>
            <a:lvl6pPr>
              <a:defRPr sz="2400"/>
            </a:lvl6pPr>
            <a:lvl7pPr>
              <a:defRPr sz="2400"/>
            </a:lvl7pPr>
            <a:lvl8pPr>
              <a:defRPr sz="2400"/>
            </a:lvl8pPr>
            <a:lvl9pPr>
              <a:defRPr sz="2400"/>
            </a:lvl9pPr>
          </a:lstStyle>
          <a:p>
            <a:pPr lvl="0"/>
            <a:r>
              <a:rPr lang="en-US" noProof="0" dirty="0"/>
              <a:t>Level 1 text</a:t>
            </a:r>
          </a:p>
          <a:p>
            <a:pPr lvl="1"/>
            <a:r>
              <a:rPr lang="en-US" noProof="0" dirty="0"/>
              <a:t>Level 2</a:t>
            </a:r>
          </a:p>
          <a:p>
            <a:pPr lvl="2"/>
            <a:r>
              <a:rPr lang="en-US" noProof="0" dirty="0"/>
              <a:t>Level 3 text</a:t>
            </a:r>
          </a:p>
        </p:txBody>
      </p:sp>
      <p:sp>
        <p:nvSpPr>
          <p:cNvPr id="7" name="Content Placeholder 2"/>
          <p:cNvSpPr>
            <a:spLocks noGrp="1"/>
          </p:cNvSpPr>
          <p:nvPr>
            <p:ph sz="half" idx="14" hasCustomPrompt="1"/>
          </p:nvPr>
        </p:nvSpPr>
        <p:spPr>
          <a:xfrm>
            <a:off x="6197600" y="1351378"/>
            <a:ext cx="5384800" cy="4739396"/>
          </a:xfrm>
          <a:prstGeom prst="rect">
            <a:avLst/>
          </a:prstGeom>
        </p:spPr>
        <p:txBody>
          <a:bodyPr>
            <a:noAutofit/>
          </a:bodyPr>
          <a:lstStyle>
            <a:lvl1pPr marL="234945" indent="-234945">
              <a:defRPr sz="2667"/>
            </a:lvl1pPr>
            <a:lvl2pPr>
              <a:defRPr sz="2400"/>
            </a:lvl2pPr>
            <a:lvl3pPr>
              <a:spcBef>
                <a:spcPts val="667"/>
              </a:spcBef>
              <a:defRPr sz="2133"/>
            </a:lvl3pPr>
            <a:lvl4pPr marL="0" indent="-143996">
              <a:spcBef>
                <a:spcPts val="533"/>
              </a:spcBef>
              <a:buClr>
                <a:schemeClr val="accent2"/>
              </a:buClr>
              <a:defRPr sz="1600"/>
            </a:lvl4pPr>
            <a:lvl5pPr>
              <a:defRPr sz="2400"/>
            </a:lvl5pPr>
            <a:lvl6pPr>
              <a:defRPr sz="2400"/>
            </a:lvl6pPr>
            <a:lvl7pPr>
              <a:defRPr sz="2400"/>
            </a:lvl7pPr>
            <a:lvl8pPr>
              <a:defRPr sz="2400"/>
            </a:lvl8pPr>
            <a:lvl9pPr>
              <a:defRPr sz="2400"/>
            </a:lvl9pPr>
          </a:lstStyle>
          <a:p>
            <a:pPr lvl="0"/>
            <a:r>
              <a:rPr lang="en-US" noProof="0" dirty="0"/>
              <a:t>Level 1 text</a:t>
            </a:r>
          </a:p>
          <a:p>
            <a:pPr lvl="1"/>
            <a:r>
              <a:rPr lang="en-US" noProof="0" dirty="0"/>
              <a:t>Level 2 text</a:t>
            </a:r>
          </a:p>
          <a:p>
            <a:pPr lvl="2"/>
            <a:r>
              <a:rPr lang="en-US" noProof="0" dirty="0"/>
              <a:t>Level 3 text</a:t>
            </a:r>
          </a:p>
        </p:txBody>
      </p:sp>
      <p:sp>
        <p:nvSpPr>
          <p:cNvPr id="9" name="Date Placeholder 3"/>
          <p:cNvSpPr>
            <a:spLocks noGrp="1"/>
          </p:cNvSpPr>
          <p:nvPr>
            <p:ph type="dt" sz="half" idx="10"/>
          </p:nvPr>
        </p:nvSpPr>
        <p:spPr>
          <a:xfrm>
            <a:off x="4723887" y="6356346"/>
            <a:ext cx="2743200" cy="365125"/>
          </a:xfrm>
        </p:spPr>
        <p:txBody>
          <a:bodyPr/>
          <a:lstStyle/>
          <a:p>
            <a:fld id="{22300FD1-5FD7-4BCE-AE85-781ACD1CF744}" type="datetime3">
              <a:rPr lang="en-GB" noProof="0" smtClean="0"/>
              <a:t>12 September, 2022</a:t>
            </a:fld>
            <a:endParaRPr lang="en-US" noProof="0" dirty="0"/>
          </a:p>
        </p:txBody>
      </p:sp>
      <p:sp>
        <p:nvSpPr>
          <p:cNvPr id="13" name="Slide Number Placeholder 5"/>
          <p:cNvSpPr>
            <a:spLocks noGrp="1"/>
          </p:cNvSpPr>
          <p:nvPr>
            <p:ph type="sldNum" sz="quarter" idx="12"/>
          </p:nvPr>
        </p:nvSpPr>
        <p:spPr>
          <a:xfrm>
            <a:off x="9601800" y="6356346"/>
            <a:ext cx="577515" cy="365125"/>
          </a:xfrm>
        </p:spPr>
        <p:txBody>
          <a:bodyPr/>
          <a:lstStyle/>
          <a:p>
            <a:fld id="{B86B1C54-FEBF-4CC1-B344-3951D30ED3C9}" type="slidenum">
              <a:rPr lang="en-US" noProof="0" smtClean="0"/>
              <a:t>‹#›</a:t>
            </a:fld>
            <a:endParaRPr lang="en-US" noProof="0" dirty="0"/>
          </a:p>
        </p:txBody>
      </p:sp>
      <p:sp>
        <p:nvSpPr>
          <p:cNvPr id="8" name="Footer Placeholder 4"/>
          <p:cNvSpPr>
            <a:spLocks noGrp="1"/>
          </p:cNvSpPr>
          <p:nvPr>
            <p:ph type="ftr" sz="quarter" idx="11"/>
          </p:nvPr>
        </p:nvSpPr>
        <p:spPr>
          <a:xfrm>
            <a:off x="1261045" y="6356346"/>
            <a:ext cx="4058140" cy="365125"/>
          </a:xfrm>
        </p:spPr>
        <p:txBody>
          <a:bodyPr/>
          <a:lstStyle/>
          <a:p>
            <a:r>
              <a:rPr lang="en-US" noProof="0"/>
              <a:t>Nevion pre-IBC 2019 event </a:t>
            </a:r>
            <a:endParaRPr lang="en-US" noProof="0" dirty="0"/>
          </a:p>
        </p:txBody>
      </p:sp>
      <p:sp>
        <p:nvSpPr>
          <p:cNvPr id="10" name="Slide Number Placeholder 5"/>
          <p:cNvSpPr txBox="1">
            <a:spLocks/>
          </p:cNvSpPr>
          <p:nvPr userDrawn="1"/>
        </p:nvSpPr>
        <p:spPr>
          <a:xfrm>
            <a:off x="652512" y="6356346"/>
            <a:ext cx="577515" cy="365125"/>
          </a:xfrm>
          <a:prstGeom prst="rect">
            <a:avLst/>
          </a:prstGeom>
        </p:spPr>
        <p:txBody>
          <a:bodyPr vert="horz" lIns="121920" tIns="60960" rIns="121920" bIns="60960" rtlCol="0" anchor="ctr"/>
          <a:lstStyle>
            <a:defPPr>
              <a:defRPr lang="en-US"/>
            </a:defPPr>
            <a:lvl1pPr marL="0" algn="ctr" defTabSz="685800" rtl="0" eaLnBrk="1" latinLnBrk="0" hangingPunct="1">
              <a:defRPr sz="90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fld id="{B86B1C54-FEBF-4CC1-B344-3951D30ED3C9}" type="slidenum">
              <a:rPr lang="en-US" sz="1200" smtClean="0"/>
              <a:pPr/>
              <a:t>‹#›</a:t>
            </a:fld>
            <a:endParaRPr lang="en-US" sz="1200" dirty="0"/>
          </a:p>
        </p:txBody>
      </p:sp>
    </p:spTree>
    <p:extLst>
      <p:ext uri="{BB962C8B-B14F-4D97-AF65-F5344CB8AC3E}">
        <p14:creationId xmlns:p14="http://schemas.microsoft.com/office/powerpoint/2010/main" val="116076803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B2582196-8188-0705-99D5-A535CDE5CBA4}"/>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42B2DEFE-9D35-1429-5C16-926F9641319E}"/>
              </a:ext>
            </a:extLst>
          </p:cNvPr>
          <p:cNvSpPr>
            <a:spLocks noGrp="1"/>
          </p:cNvSpPr>
          <p:nvPr>
            <p:ph type="dt" sz="half" idx="10"/>
          </p:nvPr>
        </p:nvSpPr>
        <p:spPr/>
        <p:txBody>
          <a:bodyPr/>
          <a:lstStyle/>
          <a:p>
            <a:fld id="{5FD86490-DB3D-9340-B04F-1F2289A7EF84}" type="datetimeFigureOut">
              <a:rPr lang="en-US" smtClean="0"/>
              <a:t>9/12/2022</a:t>
            </a:fld>
            <a:endParaRPr lang="en-US"/>
          </a:p>
        </p:txBody>
      </p:sp>
      <p:sp>
        <p:nvSpPr>
          <p:cNvPr id="5" name="Footer Placeholder 4">
            <a:extLst>
              <a:ext uri="{FF2B5EF4-FFF2-40B4-BE49-F238E27FC236}">
                <a16:creationId xmlns:a16="http://schemas.microsoft.com/office/drawing/2014/main" id="{38D1A7B4-0406-6703-B209-7C0950691B8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1A4E285-998C-BFCF-014B-6A2B890B348B}"/>
              </a:ext>
            </a:extLst>
          </p:cNvPr>
          <p:cNvSpPr>
            <a:spLocks noGrp="1"/>
          </p:cNvSpPr>
          <p:nvPr>
            <p:ph type="sldNum" sz="quarter" idx="12"/>
          </p:nvPr>
        </p:nvSpPr>
        <p:spPr/>
        <p:txBody>
          <a:bodyPr/>
          <a:lstStyle/>
          <a:p>
            <a:fld id="{F1FCF13E-67E0-DB4B-9644-A98F2C7D8D31}" type="slidenum">
              <a:rPr lang="en-US" smtClean="0"/>
              <a:t>‹#›</a:t>
            </a:fld>
            <a:endParaRPr lang="en-US"/>
          </a:p>
        </p:txBody>
      </p:sp>
      <p:sp>
        <p:nvSpPr>
          <p:cNvPr id="8" name="Title 1">
            <a:extLst>
              <a:ext uri="{FF2B5EF4-FFF2-40B4-BE49-F238E27FC236}">
                <a16:creationId xmlns:a16="http://schemas.microsoft.com/office/drawing/2014/main" id="{5A243563-B626-B90A-7CC8-A11E420E0FAF}"/>
              </a:ext>
            </a:extLst>
          </p:cNvPr>
          <p:cNvSpPr>
            <a:spLocks noGrp="1"/>
          </p:cNvSpPr>
          <p:nvPr>
            <p:ph type="title"/>
          </p:nvPr>
        </p:nvSpPr>
        <p:spPr>
          <a:xfrm>
            <a:off x="838200" y="272367"/>
            <a:ext cx="10515600" cy="891416"/>
          </a:xfrm>
          <a:prstGeom prst="rect">
            <a:avLst/>
          </a:prstGeom>
        </p:spPr>
        <p:txBody>
          <a:bodyPr anchor="ctr" anchorCtr="0"/>
          <a:lstStyle>
            <a:lvl1pPr>
              <a:defRPr>
                <a:solidFill>
                  <a:schemeClr val="bg1"/>
                </a:solidFill>
              </a:defRPr>
            </a:lvl1pPr>
          </a:lstStyle>
          <a:p>
            <a:r>
              <a:rPr lang="en-GB" dirty="0"/>
              <a:t>Click to edit Master title style</a:t>
            </a:r>
            <a:endParaRPr lang="en-US" dirty="0"/>
          </a:p>
        </p:txBody>
      </p:sp>
    </p:spTree>
    <p:extLst>
      <p:ext uri="{BB962C8B-B14F-4D97-AF65-F5344CB8AC3E}">
        <p14:creationId xmlns:p14="http://schemas.microsoft.com/office/powerpoint/2010/main" val="430772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E29DD2-636C-4898-0D87-C1D6B0BB8E66}"/>
              </a:ext>
            </a:extLst>
          </p:cNvPr>
          <p:cNvSpPr>
            <a:spLocks noGrp="1"/>
          </p:cNvSpPr>
          <p:nvPr>
            <p:ph type="title"/>
          </p:nvPr>
        </p:nvSpPr>
        <p:spPr>
          <a:xfrm>
            <a:off x="831850" y="1709738"/>
            <a:ext cx="10515600" cy="2852737"/>
          </a:xfrm>
          <a:prstGeom prst="rect">
            <a:avLst/>
          </a:prstGeom>
        </p:spPr>
        <p:txBody>
          <a:bodyPr anchor="b"/>
          <a:lstStyle>
            <a:lvl1pPr>
              <a:defRPr sz="6000"/>
            </a:lvl1pPr>
          </a:lstStyle>
          <a:p>
            <a:r>
              <a:rPr lang="en-GB"/>
              <a:t>Click to edit Master title style</a:t>
            </a:r>
            <a:endParaRPr lang="en-US"/>
          </a:p>
        </p:txBody>
      </p:sp>
      <p:sp>
        <p:nvSpPr>
          <p:cNvPr id="3" name="Text Placeholder 2">
            <a:extLst>
              <a:ext uri="{FF2B5EF4-FFF2-40B4-BE49-F238E27FC236}">
                <a16:creationId xmlns:a16="http://schemas.microsoft.com/office/drawing/2014/main" id="{9F10D901-D0EE-2362-46A0-BF56FC268AC4}"/>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id="{3231718A-3DCA-B23B-D622-5FE239A05330}"/>
              </a:ext>
            </a:extLst>
          </p:cNvPr>
          <p:cNvSpPr>
            <a:spLocks noGrp="1"/>
          </p:cNvSpPr>
          <p:nvPr>
            <p:ph type="dt" sz="half" idx="10"/>
          </p:nvPr>
        </p:nvSpPr>
        <p:spPr/>
        <p:txBody>
          <a:bodyPr/>
          <a:lstStyle/>
          <a:p>
            <a:fld id="{5FD86490-DB3D-9340-B04F-1F2289A7EF84}" type="datetimeFigureOut">
              <a:rPr lang="en-US" smtClean="0"/>
              <a:t>9/12/2022</a:t>
            </a:fld>
            <a:endParaRPr lang="en-US"/>
          </a:p>
        </p:txBody>
      </p:sp>
      <p:sp>
        <p:nvSpPr>
          <p:cNvPr id="5" name="Footer Placeholder 4">
            <a:extLst>
              <a:ext uri="{FF2B5EF4-FFF2-40B4-BE49-F238E27FC236}">
                <a16:creationId xmlns:a16="http://schemas.microsoft.com/office/drawing/2014/main" id="{659A0515-547E-076A-ECCF-15E08F69BB1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B3F8775-B685-089C-CC78-6FB79ED3D695}"/>
              </a:ext>
            </a:extLst>
          </p:cNvPr>
          <p:cNvSpPr>
            <a:spLocks noGrp="1"/>
          </p:cNvSpPr>
          <p:nvPr>
            <p:ph type="sldNum" sz="quarter" idx="12"/>
          </p:nvPr>
        </p:nvSpPr>
        <p:spPr/>
        <p:txBody>
          <a:bodyPr/>
          <a:lstStyle/>
          <a:p>
            <a:fld id="{F1FCF13E-67E0-DB4B-9644-A98F2C7D8D31}" type="slidenum">
              <a:rPr lang="en-US" smtClean="0"/>
              <a:t>‹#›</a:t>
            </a:fld>
            <a:endParaRPr lang="en-US"/>
          </a:p>
        </p:txBody>
      </p:sp>
    </p:spTree>
    <p:extLst>
      <p:ext uri="{BB962C8B-B14F-4D97-AF65-F5344CB8AC3E}">
        <p14:creationId xmlns:p14="http://schemas.microsoft.com/office/powerpoint/2010/main" val="292689715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FDD2EF9-3FCA-F71D-E4DE-D83835E744A3}"/>
              </a:ext>
            </a:extLst>
          </p:cNvPr>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a:extLst>
              <a:ext uri="{FF2B5EF4-FFF2-40B4-BE49-F238E27FC236}">
                <a16:creationId xmlns:a16="http://schemas.microsoft.com/office/drawing/2014/main" id="{081B1B62-00DA-D29D-404D-C861E927C66A}"/>
              </a:ext>
            </a:extLst>
          </p:cNvPr>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Date Placeholder 4">
            <a:extLst>
              <a:ext uri="{FF2B5EF4-FFF2-40B4-BE49-F238E27FC236}">
                <a16:creationId xmlns:a16="http://schemas.microsoft.com/office/drawing/2014/main" id="{BFC3C8B1-7ED1-FE23-558A-5C97B5BD7EA0}"/>
              </a:ext>
            </a:extLst>
          </p:cNvPr>
          <p:cNvSpPr>
            <a:spLocks noGrp="1"/>
          </p:cNvSpPr>
          <p:nvPr>
            <p:ph type="dt" sz="half" idx="10"/>
          </p:nvPr>
        </p:nvSpPr>
        <p:spPr/>
        <p:txBody>
          <a:bodyPr/>
          <a:lstStyle/>
          <a:p>
            <a:fld id="{5FD86490-DB3D-9340-B04F-1F2289A7EF84}" type="datetimeFigureOut">
              <a:rPr lang="en-US" smtClean="0"/>
              <a:t>9/12/2022</a:t>
            </a:fld>
            <a:endParaRPr lang="en-US"/>
          </a:p>
        </p:txBody>
      </p:sp>
      <p:sp>
        <p:nvSpPr>
          <p:cNvPr id="6" name="Footer Placeholder 5">
            <a:extLst>
              <a:ext uri="{FF2B5EF4-FFF2-40B4-BE49-F238E27FC236}">
                <a16:creationId xmlns:a16="http://schemas.microsoft.com/office/drawing/2014/main" id="{C23CB99C-1FAB-13BC-3836-C937934DBB1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355CF4B-4E1A-59C9-9A98-1467175169DF}"/>
              </a:ext>
            </a:extLst>
          </p:cNvPr>
          <p:cNvSpPr>
            <a:spLocks noGrp="1"/>
          </p:cNvSpPr>
          <p:nvPr>
            <p:ph type="sldNum" sz="quarter" idx="12"/>
          </p:nvPr>
        </p:nvSpPr>
        <p:spPr/>
        <p:txBody>
          <a:bodyPr/>
          <a:lstStyle/>
          <a:p>
            <a:fld id="{F1FCF13E-67E0-DB4B-9644-A98F2C7D8D31}" type="slidenum">
              <a:rPr lang="en-US" smtClean="0"/>
              <a:t>‹#›</a:t>
            </a:fld>
            <a:endParaRPr lang="en-US"/>
          </a:p>
        </p:txBody>
      </p:sp>
    </p:spTree>
    <p:extLst>
      <p:ext uri="{BB962C8B-B14F-4D97-AF65-F5344CB8AC3E}">
        <p14:creationId xmlns:p14="http://schemas.microsoft.com/office/powerpoint/2010/main" val="316604396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C165AF25-6F4E-0D05-F313-BB80EF9B8BD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C2BF3624-2917-89F3-3220-BD1A51660F97}"/>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a:extLst>
              <a:ext uri="{FF2B5EF4-FFF2-40B4-BE49-F238E27FC236}">
                <a16:creationId xmlns:a16="http://schemas.microsoft.com/office/drawing/2014/main" id="{2FD9F8FC-4343-5C66-B9E1-3AB4659B9253}"/>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1AC0AB30-5325-B253-70DB-5C79D7B9F6D9}"/>
              </a:ext>
            </a:extLst>
          </p:cNvPr>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Date Placeholder 6">
            <a:extLst>
              <a:ext uri="{FF2B5EF4-FFF2-40B4-BE49-F238E27FC236}">
                <a16:creationId xmlns:a16="http://schemas.microsoft.com/office/drawing/2014/main" id="{F21372EC-9787-1386-7C16-04636D7724A8}"/>
              </a:ext>
            </a:extLst>
          </p:cNvPr>
          <p:cNvSpPr>
            <a:spLocks noGrp="1"/>
          </p:cNvSpPr>
          <p:nvPr>
            <p:ph type="dt" sz="half" idx="10"/>
          </p:nvPr>
        </p:nvSpPr>
        <p:spPr/>
        <p:txBody>
          <a:bodyPr/>
          <a:lstStyle/>
          <a:p>
            <a:fld id="{5FD86490-DB3D-9340-B04F-1F2289A7EF84}" type="datetimeFigureOut">
              <a:rPr lang="en-US" smtClean="0"/>
              <a:t>9/12/2022</a:t>
            </a:fld>
            <a:endParaRPr lang="en-US"/>
          </a:p>
        </p:txBody>
      </p:sp>
      <p:sp>
        <p:nvSpPr>
          <p:cNvPr id="8" name="Footer Placeholder 7">
            <a:extLst>
              <a:ext uri="{FF2B5EF4-FFF2-40B4-BE49-F238E27FC236}">
                <a16:creationId xmlns:a16="http://schemas.microsoft.com/office/drawing/2014/main" id="{14C756E1-56D6-B255-D540-650BB9025BC5}"/>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F161ED8A-EE56-76CC-F410-EF329A6A2359}"/>
              </a:ext>
            </a:extLst>
          </p:cNvPr>
          <p:cNvSpPr>
            <a:spLocks noGrp="1"/>
          </p:cNvSpPr>
          <p:nvPr>
            <p:ph type="sldNum" sz="quarter" idx="12"/>
          </p:nvPr>
        </p:nvSpPr>
        <p:spPr/>
        <p:txBody>
          <a:bodyPr/>
          <a:lstStyle/>
          <a:p>
            <a:fld id="{F1FCF13E-67E0-DB4B-9644-A98F2C7D8D31}" type="slidenum">
              <a:rPr lang="en-US" smtClean="0"/>
              <a:t>‹#›</a:t>
            </a:fld>
            <a:endParaRPr lang="en-US"/>
          </a:p>
        </p:txBody>
      </p:sp>
    </p:spTree>
    <p:extLst>
      <p:ext uri="{BB962C8B-B14F-4D97-AF65-F5344CB8AC3E}">
        <p14:creationId xmlns:p14="http://schemas.microsoft.com/office/powerpoint/2010/main" val="359227134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6DF8E0-882C-85AC-DB74-6EA5FBFD2B7F}"/>
              </a:ext>
            </a:extLst>
          </p:cNvPr>
          <p:cNvSpPr>
            <a:spLocks noGrp="1"/>
          </p:cNvSpPr>
          <p:nvPr>
            <p:ph type="title"/>
          </p:nvPr>
        </p:nvSpPr>
        <p:spPr>
          <a:xfrm>
            <a:off x="838200" y="365125"/>
            <a:ext cx="10515600" cy="1325563"/>
          </a:xfrm>
          <a:prstGeom prst="rect">
            <a:avLst/>
          </a:prstGeom>
        </p:spPr>
        <p:txBody>
          <a:bodyPr/>
          <a:lstStyle/>
          <a:p>
            <a:r>
              <a:rPr lang="en-GB"/>
              <a:t>Click to edit Master title style</a:t>
            </a:r>
            <a:endParaRPr lang="en-US"/>
          </a:p>
        </p:txBody>
      </p:sp>
      <p:sp>
        <p:nvSpPr>
          <p:cNvPr id="3" name="Date Placeholder 2">
            <a:extLst>
              <a:ext uri="{FF2B5EF4-FFF2-40B4-BE49-F238E27FC236}">
                <a16:creationId xmlns:a16="http://schemas.microsoft.com/office/drawing/2014/main" id="{40A42884-EC6C-78AB-37D6-F29E96B4FF87}"/>
              </a:ext>
            </a:extLst>
          </p:cNvPr>
          <p:cNvSpPr>
            <a:spLocks noGrp="1"/>
          </p:cNvSpPr>
          <p:nvPr>
            <p:ph type="dt" sz="half" idx="10"/>
          </p:nvPr>
        </p:nvSpPr>
        <p:spPr/>
        <p:txBody>
          <a:bodyPr/>
          <a:lstStyle/>
          <a:p>
            <a:fld id="{5FD86490-DB3D-9340-B04F-1F2289A7EF84}" type="datetimeFigureOut">
              <a:rPr lang="en-US" smtClean="0"/>
              <a:t>9/12/2022</a:t>
            </a:fld>
            <a:endParaRPr lang="en-US"/>
          </a:p>
        </p:txBody>
      </p:sp>
      <p:sp>
        <p:nvSpPr>
          <p:cNvPr id="4" name="Footer Placeholder 3">
            <a:extLst>
              <a:ext uri="{FF2B5EF4-FFF2-40B4-BE49-F238E27FC236}">
                <a16:creationId xmlns:a16="http://schemas.microsoft.com/office/drawing/2014/main" id="{E9AEDCF7-3CE8-5B18-BB9D-D446CBAA89EC}"/>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7B4B3E4C-4AAB-2044-DC59-2EF610E99D4F}"/>
              </a:ext>
            </a:extLst>
          </p:cNvPr>
          <p:cNvSpPr>
            <a:spLocks noGrp="1"/>
          </p:cNvSpPr>
          <p:nvPr>
            <p:ph type="sldNum" sz="quarter" idx="12"/>
          </p:nvPr>
        </p:nvSpPr>
        <p:spPr/>
        <p:txBody>
          <a:bodyPr/>
          <a:lstStyle/>
          <a:p>
            <a:fld id="{F1FCF13E-67E0-DB4B-9644-A98F2C7D8D31}" type="slidenum">
              <a:rPr lang="en-US" smtClean="0"/>
              <a:t>‹#›</a:t>
            </a:fld>
            <a:endParaRPr lang="en-US"/>
          </a:p>
        </p:txBody>
      </p:sp>
    </p:spTree>
    <p:extLst>
      <p:ext uri="{BB962C8B-B14F-4D97-AF65-F5344CB8AC3E}">
        <p14:creationId xmlns:p14="http://schemas.microsoft.com/office/powerpoint/2010/main" val="243037440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B4C18307-A042-151C-4E24-FE3335FF3D22}"/>
              </a:ext>
            </a:extLst>
          </p:cNvPr>
          <p:cNvSpPr>
            <a:spLocks noGrp="1"/>
          </p:cNvSpPr>
          <p:nvPr>
            <p:ph type="dt" sz="half" idx="10"/>
          </p:nvPr>
        </p:nvSpPr>
        <p:spPr/>
        <p:txBody>
          <a:bodyPr/>
          <a:lstStyle/>
          <a:p>
            <a:fld id="{5FD86490-DB3D-9340-B04F-1F2289A7EF84}" type="datetimeFigureOut">
              <a:rPr lang="en-US" smtClean="0"/>
              <a:t>9/12/2022</a:t>
            </a:fld>
            <a:endParaRPr lang="en-US"/>
          </a:p>
        </p:txBody>
      </p:sp>
      <p:sp>
        <p:nvSpPr>
          <p:cNvPr id="3" name="Footer Placeholder 2">
            <a:extLst>
              <a:ext uri="{FF2B5EF4-FFF2-40B4-BE49-F238E27FC236}">
                <a16:creationId xmlns:a16="http://schemas.microsoft.com/office/drawing/2014/main" id="{FE215A43-E95D-519A-0B2F-0F6EDF4870C3}"/>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A77438F8-477F-1AD2-2840-7ACDC63598AC}"/>
              </a:ext>
            </a:extLst>
          </p:cNvPr>
          <p:cNvSpPr>
            <a:spLocks noGrp="1"/>
          </p:cNvSpPr>
          <p:nvPr>
            <p:ph type="sldNum" sz="quarter" idx="12"/>
          </p:nvPr>
        </p:nvSpPr>
        <p:spPr/>
        <p:txBody>
          <a:bodyPr/>
          <a:lstStyle/>
          <a:p>
            <a:fld id="{F1FCF13E-67E0-DB4B-9644-A98F2C7D8D31}" type="slidenum">
              <a:rPr lang="en-US" smtClean="0"/>
              <a:t>‹#›</a:t>
            </a:fld>
            <a:endParaRPr lang="en-US"/>
          </a:p>
        </p:txBody>
      </p:sp>
    </p:spTree>
    <p:extLst>
      <p:ext uri="{BB962C8B-B14F-4D97-AF65-F5344CB8AC3E}">
        <p14:creationId xmlns:p14="http://schemas.microsoft.com/office/powerpoint/2010/main" val="372687138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871EF7-291B-DF19-426F-85E329618781}"/>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GB"/>
              <a:t>Click to edit Master title style</a:t>
            </a:r>
            <a:endParaRPr lang="en-US"/>
          </a:p>
        </p:txBody>
      </p:sp>
      <p:sp>
        <p:nvSpPr>
          <p:cNvPr id="3" name="Content Placeholder 2">
            <a:extLst>
              <a:ext uri="{FF2B5EF4-FFF2-40B4-BE49-F238E27FC236}">
                <a16:creationId xmlns:a16="http://schemas.microsoft.com/office/drawing/2014/main" id="{D7890564-35BD-B629-CBD4-CAA72FC4581F}"/>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a:extLst>
              <a:ext uri="{FF2B5EF4-FFF2-40B4-BE49-F238E27FC236}">
                <a16:creationId xmlns:a16="http://schemas.microsoft.com/office/drawing/2014/main" id="{3F6AF1E0-FB1C-3AAE-CC29-734375D3642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3438C43C-366C-F788-B65F-D2A712475D11}"/>
              </a:ext>
            </a:extLst>
          </p:cNvPr>
          <p:cNvSpPr>
            <a:spLocks noGrp="1"/>
          </p:cNvSpPr>
          <p:nvPr>
            <p:ph type="dt" sz="half" idx="10"/>
          </p:nvPr>
        </p:nvSpPr>
        <p:spPr/>
        <p:txBody>
          <a:bodyPr/>
          <a:lstStyle/>
          <a:p>
            <a:fld id="{5FD86490-DB3D-9340-B04F-1F2289A7EF84}" type="datetimeFigureOut">
              <a:rPr lang="en-US" smtClean="0"/>
              <a:t>9/12/2022</a:t>
            </a:fld>
            <a:endParaRPr lang="en-US"/>
          </a:p>
        </p:txBody>
      </p:sp>
      <p:sp>
        <p:nvSpPr>
          <p:cNvPr id="6" name="Footer Placeholder 5">
            <a:extLst>
              <a:ext uri="{FF2B5EF4-FFF2-40B4-BE49-F238E27FC236}">
                <a16:creationId xmlns:a16="http://schemas.microsoft.com/office/drawing/2014/main" id="{5CA0F5A1-D390-6B58-F0C6-8301496827F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6DF367A7-4A04-B77A-64AA-C2B423997440}"/>
              </a:ext>
            </a:extLst>
          </p:cNvPr>
          <p:cNvSpPr>
            <a:spLocks noGrp="1"/>
          </p:cNvSpPr>
          <p:nvPr>
            <p:ph type="sldNum" sz="quarter" idx="12"/>
          </p:nvPr>
        </p:nvSpPr>
        <p:spPr/>
        <p:txBody>
          <a:bodyPr/>
          <a:lstStyle/>
          <a:p>
            <a:fld id="{F1FCF13E-67E0-DB4B-9644-A98F2C7D8D31}" type="slidenum">
              <a:rPr lang="en-US" smtClean="0"/>
              <a:t>‹#›</a:t>
            </a:fld>
            <a:endParaRPr lang="en-US"/>
          </a:p>
        </p:txBody>
      </p:sp>
    </p:spTree>
    <p:extLst>
      <p:ext uri="{BB962C8B-B14F-4D97-AF65-F5344CB8AC3E}">
        <p14:creationId xmlns:p14="http://schemas.microsoft.com/office/powerpoint/2010/main" val="176384426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4F061A-B4BE-4C3D-46A0-2E8E28D5A430}"/>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GB"/>
              <a:t>Click to edit Master title style</a:t>
            </a:r>
            <a:endParaRPr lang="en-US"/>
          </a:p>
        </p:txBody>
      </p:sp>
      <p:sp>
        <p:nvSpPr>
          <p:cNvPr id="3" name="Picture Placeholder 2">
            <a:extLst>
              <a:ext uri="{FF2B5EF4-FFF2-40B4-BE49-F238E27FC236}">
                <a16:creationId xmlns:a16="http://schemas.microsoft.com/office/drawing/2014/main" id="{596C90CC-CE2A-BB5F-AEF5-1162881D6669}"/>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A1836976-42C6-E0E8-60D5-C185881109D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CAFA97EA-2AF0-227D-37FC-10E1F366C889}"/>
              </a:ext>
            </a:extLst>
          </p:cNvPr>
          <p:cNvSpPr>
            <a:spLocks noGrp="1"/>
          </p:cNvSpPr>
          <p:nvPr>
            <p:ph type="dt" sz="half" idx="10"/>
          </p:nvPr>
        </p:nvSpPr>
        <p:spPr/>
        <p:txBody>
          <a:bodyPr/>
          <a:lstStyle/>
          <a:p>
            <a:fld id="{5FD86490-DB3D-9340-B04F-1F2289A7EF84}" type="datetimeFigureOut">
              <a:rPr lang="en-US" smtClean="0"/>
              <a:t>9/12/2022</a:t>
            </a:fld>
            <a:endParaRPr lang="en-US"/>
          </a:p>
        </p:txBody>
      </p:sp>
      <p:sp>
        <p:nvSpPr>
          <p:cNvPr id="6" name="Footer Placeholder 5">
            <a:extLst>
              <a:ext uri="{FF2B5EF4-FFF2-40B4-BE49-F238E27FC236}">
                <a16:creationId xmlns:a16="http://schemas.microsoft.com/office/drawing/2014/main" id="{F74AE31D-D610-6421-A22F-D60F7B97E89C}"/>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2CB5BD3-1E96-BB27-59EE-41990B878BD4}"/>
              </a:ext>
            </a:extLst>
          </p:cNvPr>
          <p:cNvSpPr>
            <a:spLocks noGrp="1"/>
          </p:cNvSpPr>
          <p:nvPr>
            <p:ph type="sldNum" sz="quarter" idx="12"/>
          </p:nvPr>
        </p:nvSpPr>
        <p:spPr/>
        <p:txBody>
          <a:bodyPr/>
          <a:lstStyle/>
          <a:p>
            <a:fld id="{F1FCF13E-67E0-DB4B-9644-A98F2C7D8D31}" type="slidenum">
              <a:rPr lang="en-US" smtClean="0"/>
              <a:t>‹#›</a:t>
            </a:fld>
            <a:endParaRPr lang="en-US"/>
          </a:p>
        </p:txBody>
      </p:sp>
    </p:spTree>
    <p:extLst>
      <p:ext uri="{BB962C8B-B14F-4D97-AF65-F5344CB8AC3E}">
        <p14:creationId xmlns:p14="http://schemas.microsoft.com/office/powerpoint/2010/main" val="401431125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image" Target="../media/image3.emf"/><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2.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576E8BA4-C263-DD8F-2075-E58B2DE26AEE}"/>
              </a:ext>
            </a:extLst>
          </p:cNvPr>
          <p:cNvPicPr>
            <a:picLocks noChangeAspect="1"/>
          </p:cNvPicPr>
          <p:nvPr userDrawn="1"/>
        </p:nvPicPr>
        <p:blipFill rotWithShape="1">
          <a:blip r:embed="rId14"/>
          <a:srcRect t="41540" b="38803"/>
          <a:stretch/>
        </p:blipFill>
        <p:spPr>
          <a:xfrm>
            <a:off x="1" y="0"/>
            <a:ext cx="12191999" cy="1348154"/>
          </a:xfrm>
          <a:prstGeom prst="rect">
            <a:avLst/>
          </a:prstGeom>
        </p:spPr>
      </p:pic>
      <p:sp>
        <p:nvSpPr>
          <p:cNvPr id="3" name="Text Placeholder 2">
            <a:extLst>
              <a:ext uri="{FF2B5EF4-FFF2-40B4-BE49-F238E27FC236}">
                <a16:creationId xmlns:a16="http://schemas.microsoft.com/office/drawing/2014/main" id="{D184B369-DAC4-2108-E86E-24B484AAAD78}"/>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4" name="Date Placeholder 3">
            <a:extLst>
              <a:ext uri="{FF2B5EF4-FFF2-40B4-BE49-F238E27FC236}">
                <a16:creationId xmlns:a16="http://schemas.microsoft.com/office/drawing/2014/main" id="{55EBAC18-7798-A02A-6561-CE7810AD4DCC}"/>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FD86490-DB3D-9340-B04F-1F2289A7EF84}" type="datetimeFigureOut">
              <a:rPr lang="en-US" smtClean="0"/>
              <a:t>9/12/2022</a:t>
            </a:fld>
            <a:endParaRPr lang="en-US"/>
          </a:p>
        </p:txBody>
      </p:sp>
      <p:sp>
        <p:nvSpPr>
          <p:cNvPr id="5" name="Footer Placeholder 4">
            <a:extLst>
              <a:ext uri="{FF2B5EF4-FFF2-40B4-BE49-F238E27FC236}">
                <a16:creationId xmlns:a16="http://schemas.microsoft.com/office/drawing/2014/main" id="{0A5E13B5-7FE1-4E5E-2145-DDBA1D918FB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C894D2FF-DC11-7A4B-D738-06B585F0A628}"/>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1FCF13E-67E0-DB4B-9644-A98F2C7D8D31}" type="slidenum">
              <a:rPr lang="en-US" smtClean="0"/>
              <a:t>‹#›</a:t>
            </a:fld>
            <a:endParaRPr lang="en-US"/>
          </a:p>
        </p:txBody>
      </p:sp>
      <p:pic>
        <p:nvPicPr>
          <p:cNvPr id="7" name="Picture 6">
            <a:extLst>
              <a:ext uri="{FF2B5EF4-FFF2-40B4-BE49-F238E27FC236}">
                <a16:creationId xmlns:a16="http://schemas.microsoft.com/office/drawing/2014/main" id="{59ADCBF2-5CE3-1E76-C4D3-70D6610F20D2}"/>
              </a:ext>
            </a:extLst>
          </p:cNvPr>
          <p:cNvPicPr>
            <a:picLocks noChangeAspect="1"/>
          </p:cNvPicPr>
          <p:nvPr userDrawn="1"/>
        </p:nvPicPr>
        <p:blipFill rotWithShape="1">
          <a:blip r:embed="rId14"/>
          <a:srcRect t="41540" b="38803"/>
          <a:stretch/>
        </p:blipFill>
        <p:spPr>
          <a:xfrm>
            <a:off x="0" y="0"/>
            <a:ext cx="12192000" cy="1348154"/>
          </a:xfrm>
          <a:prstGeom prst="rect">
            <a:avLst/>
          </a:prstGeom>
        </p:spPr>
      </p:pic>
      <p:pic>
        <p:nvPicPr>
          <p:cNvPr id="9" name="Picture 8" descr="A picture containing text, clipart&#10;&#10;Description automatically generated">
            <a:extLst>
              <a:ext uri="{FF2B5EF4-FFF2-40B4-BE49-F238E27FC236}">
                <a16:creationId xmlns:a16="http://schemas.microsoft.com/office/drawing/2014/main" id="{806B2E87-1D0C-F4BD-7459-862641E10282}"/>
              </a:ext>
            </a:extLst>
          </p:cNvPr>
          <p:cNvPicPr>
            <a:picLocks noChangeAspect="1"/>
          </p:cNvPicPr>
          <p:nvPr userDrawn="1"/>
        </p:nvPicPr>
        <p:blipFill>
          <a:blip r:embed="rId15"/>
          <a:stretch>
            <a:fillRect/>
          </a:stretch>
        </p:blipFill>
        <p:spPr>
          <a:xfrm>
            <a:off x="9975272" y="412699"/>
            <a:ext cx="2069275" cy="655426"/>
          </a:xfrm>
          <a:prstGeom prst="rect">
            <a:avLst/>
          </a:prstGeom>
        </p:spPr>
      </p:pic>
      <p:pic>
        <p:nvPicPr>
          <p:cNvPr id="10" name="Picture 9">
            <a:extLst>
              <a:ext uri="{FF2B5EF4-FFF2-40B4-BE49-F238E27FC236}">
                <a16:creationId xmlns:a16="http://schemas.microsoft.com/office/drawing/2014/main" id="{3E47DC2E-5119-4CFA-85DA-39DA255BE6A9}"/>
              </a:ext>
            </a:extLst>
          </p:cNvPr>
          <p:cNvPicPr/>
          <p:nvPr userDrawn="1"/>
        </p:nvPicPr>
        <p:blipFill>
          <a:blip r:embed="rId16" cstate="screen">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0493891" y="6197212"/>
            <a:ext cx="1576400" cy="504745"/>
          </a:xfrm>
          <a:prstGeom prst="rect">
            <a:avLst/>
          </a:prstGeom>
          <a:noFill/>
          <a:ln>
            <a:noFill/>
          </a:ln>
        </p:spPr>
      </p:pic>
    </p:spTree>
    <p:extLst>
      <p:ext uri="{BB962C8B-B14F-4D97-AF65-F5344CB8AC3E}">
        <p14:creationId xmlns:p14="http://schemas.microsoft.com/office/powerpoint/2010/main" val="200228790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Clr>
          <a:srgbClr val="2C9FA0"/>
        </a:buClr>
        <a:buFont typeface="Wingdings" pitchFamily="2" charset="2"/>
        <a:buChar char="§"/>
        <a:defRPr sz="2800" kern="1200">
          <a:solidFill>
            <a:schemeClr val="tx1">
              <a:lumMod val="65000"/>
              <a:lumOff val="35000"/>
            </a:schemeClr>
          </a:solidFill>
          <a:latin typeface="+mn-lt"/>
          <a:ea typeface="+mn-ea"/>
          <a:cs typeface="+mn-cs"/>
        </a:defRPr>
      </a:lvl1pPr>
      <a:lvl2pPr marL="685800" indent="-228600" algn="l" defTabSz="914400" rtl="0" eaLnBrk="1" latinLnBrk="0" hangingPunct="1">
        <a:lnSpc>
          <a:spcPct val="90000"/>
        </a:lnSpc>
        <a:spcBef>
          <a:spcPts val="500"/>
        </a:spcBef>
        <a:buClr>
          <a:srgbClr val="2C9FA0"/>
        </a:buClr>
        <a:buFont typeface="Wingdings" pitchFamily="2" charset="2"/>
        <a:buChar char="§"/>
        <a:defRPr sz="2400" kern="1200">
          <a:solidFill>
            <a:schemeClr val="tx1">
              <a:lumMod val="65000"/>
              <a:lumOff val="35000"/>
            </a:schemeClr>
          </a:solidFill>
          <a:latin typeface="+mn-lt"/>
          <a:ea typeface="+mn-ea"/>
          <a:cs typeface="+mn-cs"/>
        </a:defRPr>
      </a:lvl2pPr>
      <a:lvl3pPr marL="1143000" indent="-228600" algn="l" defTabSz="914400" rtl="0" eaLnBrk="1" latinLnBrk="0" hangingPunct="1">
        <a:lnSpc>
          <a:spcPct val="90000"/>
        </a:lnSpc>
        <a:spcBef>
          <a:spcPts val="500"/>
        </a:spcBef>
        <a:buClr>
          <a:srgbClr val="2C9FA0"/>
        </a:buClr>
        <a:buFont typeface="Wingdings" pitchFamily="2" charset="2"/>
        <a:buChar char="§"/>
        <a:defRPr sz="2000" kern="1200">
          <a:solidFill>
            <a:schemeClr val="tx1">
              <a:lumMod val="65000"/>
              <a:lumOff val="35000"/>
            </a:schemeClr>
          </a:solidFill>
          <a:latin typeface="+mn-lt"/>
          <a:ea typeface="+mn-ea"/>
          <a:cs typeface="+mn-cs"/>
        </a:defRPr>
      </a:lvl3pPr>
      <a:lvl4pPr marL="1600200" indent="-228600" algn="l" defTabSz="914400" rtl="0" eaLnBrk="1" latinLnBrk="0" hangingPunct="1">
        <a:lnSpc>
          <a:spcPct val="90000"/>
        </a:lnSpc>
        <a:spcBef>
          <a:spcPts val="500"/>
        </a:spcBef>
        <a:buClr>
          <a:srgbClr val="2C9FA0"/>
        </a:buClr>
        <a:buFont typeface="Wingdings" pitchFamily="2" charset="2"/>
        <a:buChar char="§"/>
        <a:defRPr sz="1800" kern="1200">
          <a:solidFill>
            <a:schemeClr val="tx1">
              <a:lumMod val="65000"/>
              <a:lumOff val="35000"/>
            </a:schemeClr>
          </a:solidFill>
          <a:latin typeface="+mn-lt"/>
          <a:ea typeface="+mn-ea"/>
          <a:cs typeface="+mn-cs"/>
        </a:defRPr>
      </a:lvl4pPr>
      <a:lvl5pPr marL="2057400" indent="-228600" algn="l" defTabSz="914400" rtl="0" eaLnBrk="1" latinLnBrk="0" hangingPunct="1">
        <a:lnSpc>
          <a:spcPct val="90000"/>
        </a:lnSpc>
        <a:spcBef>
          <a:spcPts val="500"/>
        </a:spcBef>
        <a:buClr>
          <a:srgbClr val="2C9FA0"/>
        </a:buClr>
        <a:buFont typeface="Wingdings" pitchFamily="2" charset="2"/>
        <a:buChar char="§"/>
        <a:defRPr sz="1800" kern="1200">
          <a:solidFill>
            <a:schemeClr val="tx1">
              <a:lumMod val="65000"/>
              <a:lumOff val="3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40.emf"/><Relationship Id="rId2" Type="http://schemas.openxmlformats.org/officeDocument/2006/relationships/image" Target="../media/image39.emf"/><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8" Type="http://schemas.openxmlformats.org/officeDocument/2006/relationships/image" Target="../media/image46.png"/><Relationship Id="rId3" Type="http://schemas.openxmlformats.org/officeDocument/2006/relationships/image" Target="../media/image42.png"/><Relationship Id="rId7" Type="http://schemas.openxmlformats.org/officeDocument/2006/relationships/image" Target="../media/image45.png"/><Relationship Id="rId2" Type="http://schemas.openxmlformats.org/officeDocument/2006/relationships/notesSlide" Target="../notesSlides/notesSlide2.xml"/><Relationship Id="rId1" Type="http://schemas.openxmlformats.org/officeDocument/2006/relationships/slideLayout" Target="../slideLayouts/slideLayout6.xml"/><Relationship Id="rId6" Type="http://schemas.openxmlformats.org/officeDocument/2006/relationships/image" Target="../media/image44.png"/><Relationship Id="rId11" Type="http://schemas.openxmlformats.org/officeDocument/2006/relationships/image" Target="../media/image49.png"/><Relationship Id="rId5" Type="http://schemas.openxmlformats.org/officeDocument/2006/relationships/image" Target="../media/image43.png"/><Relationship Id="rId10" Type="http://schemas.openxmlformats.org/officeDocument/2006/relationships/image" Target="../media/image48.png"/><Relationship Id="rId4" Type="http://schemas.openxmlformats.org/officeDocument/2006/relationships/image" Target="../media/image23.png"/><Relationship Id="rId9" Type="http://schemas.openxmlformats.org/officeDocument/2006/relationships/image" Target="../media/image47.tiff"/></Relationships>
</file>

<file path=ppt/slides/_rels/slide16.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image" Target="../media/image23.png"/><Relationship Id="rId1" Type="http://schemas.openxmlformats.org/officeDocument/2006/relationships/slideLayout" Target="../slideLayouts/slideLayout6.xml"/><Relationship Id="rId4" Type="http://schemas.openxmlformats.org/officeDocument/2006/relationships/image" Target="../media/image51.svg"/></Relationships>
</file>

<file path=ppt/slides/_rels/slide17.xml.rels><?xml version="1.0" encoding="UTF-8" standalone="yes"?>
<Relationships xmlns="http://schemas.openxmlformats.org/package/2006/relationships"><Relationship Id="rId3" Type="http://schemas.openxmlformats.org/officeDocument/2006/relationships/image" Target="../media/image53.tiff"/><Relationship Id="rId7" Type="http://schemas.openxmlformats.org/officeDocument/2006/relationships/image" Target="../media/image49.png"/><Relationship Id="rId2" Type="http://schemas.openxmlformats.org/officeDocument/2006/relationships/image" Target="../media/image52.tiff"/><Relationship Id="rId1" Type="http://schemas.openxmlformats.org/officeDocument/2006/relationships/slideLayout" Target="../slideLayouts/slideLayout6.xml"/><Relationship Id="rId6" Type="http://schemas.openxmlformats.org/officeDocument/2006/relationships/image" Target="../media/image41.png"/><Relationship Id="rId5" Type="http://schemas.openxmlformats.org/officeDocument/2006/relationships/image" Target="../media/image55.tiff"/><Relationship Id="rId4" Type="http://schemas.openxmlformats.org/officeDocument/2006/relationships/image" Target="../media/image54.tiff"/></Relationships>
</file>

<file path=ppt/slides/_rels/slide18.xml.rels><?xml version="1.0" encoding="UTF-8" standalone="yes"?>
<Relationships xmlns="http://schemas.openxmlformats.org/package/2006/relationships"><Relationship Id="rId3" Type="http://schemas.openxmlformats.org/officeDocument/2006/relationships/image" Target="../media/image29.emf"/><Relationship Id="rId2" Type="http://schemas.openxmlformats.org/officeDocument/2006/relationships/image" Target="../media/image33.emf"/><Relationship Id="rId1" Type="http://schemas.openxmlformats.org/officeDocument/2006/relationships/slideLayout" Target="../slideLayouts/slideLayout2.xml"/><Relationship Id="rId4" Type="http://schemas.openxmlformats.org/officeDocument/2006/relationships/image" Target="../media/image56.png"/></Relationships>
</file>

<file path=ppt/slides/_rels/slide19.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3" Type="http://schemas.openxmlformats.org/officeDocument/2006/relationships/image" Target="../media/image58.png"/><Relationship Id="rId7" Type="http://schemas.openxmlformats.org/officeDocument/2006/relationships/image" Target="../media/image62.png"/><Relationship Id="rId2" Type="http://schemas.openxmlformats.org/officeDocument/2006/relationships/image" Target="../media/image57.png"/><Relationship Id="rId1" Type="http://schemas.openxmlformats.org/officeDocument/2006/relationships/slideLayout" Target="../slideLayouts/slideLayout7.xml"/><Relationship Id="rId6" Type="http://schemas.openxmlformats.org/officeDocument/2006/relationships/image" Target="../media/image61.png"/><Relationship Id="rId5" Type="http://schemas.openxmlformats.org/officeDocument/2006/relationships/image" Target="../media/image60.png"/><Relationship Id="rId4" Type="http://schemas.openxmlformats.org/officeDocument/2006/relationships/image" Target="../media/image59.png"/></Relationships>
</file>

<file path=ppt/slides/_rels/slide21.xml.rels><?xml version="1.0" encoding="UTF-8" standalone="yes"?>
<Relationships xmlns="http://schemas.openxmlformats.org/package/2006/relationships"><Relationship Id="rId8" Type="http://schemas.openxmlformats.org/officeDocument/2006/relationships/image" Target="../media/image66.png"/><Relationship Id="rId3" Type="http://schemas.openxmlformats.org/officeDocument/2006/relationships/image" Target="../media/image16.emf"/><Relationship Id="rId7" Type="http://schemas.openxmlformats.org/officeDocument/2006/relationships/image" Target="../media/image65.jpeg"/><Relationship Id="rId2" Type="http://schemas.openxmlformats.org/officeDocument/2006/relationships/image" Target="../media/image26.emf"/><Relationship Id="rId1" Type="http://schemas.openxmlformats.org/officeDocument/2006/relationships/slideLayout" Target="../slideLayouts/slideLayout2.xml"/><Relationship Id="rId6" Type="http://schemas.openxmlformats.org/officeDocument/2006/relationships/image" Target="../media/image64.emf"/><Relationship Id="rId5" Type="http://schemas.openxmlformats.org/officeDocument/2006/relationships/image" Target="../media/image63.emf"/><Relationship Id="rId4" Type="http://schemas.openxmlformats.org/officeDocument/2006/relationships/image" Target="../media/image29.emf"/></Relationships>
</file>

<file path=ppt/slides/_rels/slide22.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67.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69.png"/><Relationship Id="rId2" Type="http://schemas.openxmlformats.org/officeDocument/2006/relationships/image" Target="../media/image68.jpeg"/><Relationship Id="rId1" Type="http://schemas.openxmlformats.org/officeDocument/2006/relationships/slideLayout" Target="../slideLayouts/slideLayout2.xml"/><Relationship Id="rId5" Type="http://schemas.openxmlformats.org/officeDocument/2006/relationships/image" Target="../media/image71.png"/><Relationship Id="rId4" Type="http://schemas.openxmlformats.org/officeDocument/2006/relationships/image" Target="../media/image70.png"/></Relationships>
</file>

<file path=ppt/slides/_rels/slide24.xml.rels><?xml version="1.0" encoding="UTF-8" standalone="yes"?>
<Relationships xmlns="http://schemas.openxmlformats.org/package/2006/relationships"><Relationship Id="rId3" Type="http://schemas.openxmlformats.org/officeDocument/2006/relationships/image" Target="../media/image28.emf"/><Relationship Id="rId2" Type="http://schemas.openxmlformats.org/officeDocument/2006/relationships/image" Target="../media/image27.emf"/><Relationship Id="rId1" Type="http://schemas.openxmlformats.org/officeDocument/2006/relationships/slideLayout" Target="../slideLayouts/slideLayout2.xml"/><Relationship Id="rId4" Type="http://schemas.openxmlformats.org/officeDocument/2006/relationships/image" Target="../media/image72.gif"/></Relationships>
</file>

<file path=ppt/slides/_rels/slide25.xml.rels><?xml version="1.0" encoding="UTF-8" standalone="yes"?>
<Relationships xmlns="http://schemas.openxmlformats.org/package/2006/relationships"><Relationship Id="rId3" Type="http://schemas.openxmlformats.org/officeDocument/2006/relationships/image" Target="../media/image74.jpg"/><Relationship Id="rId2" Type="http://schemas.openxmlformats.org/officeDocument/2006/relationships/image" Target="../media/image73.png"/><Relationship Id="rId1" Type="http://schemas.openxmlformats.org/officeDocument/2006/relationships/slideLayout" Target="../slideLayouts/slideLayout2.xml"/><Relationship Id="rId4" Type="http://schemas.openxmlformats.org/officeDocument/2006/relationships/image" Target="../media/image75.png"/></Relationships>
</file>

<file path=ppt/slides/_rels/slide26.xml.rels><?xml version="1.0" encoding="UTF-8" standalone="yes"?>
<Relationships xmlns="http://schemas.openxmlformats.org/package/2006/relationships"><Relationship Id="rId3" Type="http://schemas.openxmlformats.org/officeDocument/2006/relationships/image" Target="../media/image76.emf"/><Relationship Id="rId2" Type="http://schemas.openxmlformats.org/officeDocument/2006/relationships/notesSlide" Target="../notesSlides/notesSlide3.xml"/><Relationship Id="rId1" Type="http://schemas.openxmlformats.org/officeDocument/2006/relationships/slideLayout" Target="../slideLayouts/slideLayout12.xml"/></Relationships>
</file>

<file path=ppt/slides/_rels/slide27.xml.rels><?xml version="1.0" encoding="UTF-8" standalone="yes"?>
<Relationships xmlns="http://schemas.openxmlformats.org/package/2006/relationships"><Relationship Id="rId3" Type="http://schemas.openxmlformats.org/officeDocument/2006/relationships/image" Target="../media/image28.emf"/><Relationship Id="rId2" Type="http://schemas.openxmlformats.org/officeDocument/2006/relationships/notesSlide" Target="../notesSlides/notesSlide4.xml"/><Relationship Id="rId1" Type="http://schemas.openxmlformats.org/officeDocument/2006/relationships/slideLayout" Target="../slideLayouts/slideLayout12.xml"/></Relationships>
</file>

<file path=ppt/slides/_rels/slide28.xml.rels><?xml version="1.0" encoding="UTF-8" standalone="yes"?>
<Relationships xmlns="http://schemas.openxmlformats.org/package/2006/relationships"><Relationship Id="rId3" Type="http://schemas.openxmlformats.org/officeDocument/2006/relationships/image" Target="../media/image78.png"/><Relationship Id="rId2" Type="http://schemas.openxmlformats.org/officeDocument/2006/relationships/image" Target="../media/image77.png"/><Relationship Id="rId1" Type="http://schemas.openxmlformats.org/officeDocument/2006/relationships/slideLayout" Target="../slideLayouts/slideLayout12.xml"/><Relationship Id="rId4" Type="http://schemas.openxmlformats.org/officeDocument/2006/relationships/image" Target="../media/image36.emf"/></Relationships>
</file>

<file path=ppt/slides/_rels/slide29.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79.png"/><Relationship Id="rId1" Type="http://schemas.openxmlformats.org/officeDocument/2006/relationships/slideLayout" Target="../slideLayouts/slideLayout12.xml"/><Relationship Id="rId5" Type="http://schemas.openxmlformats.org/officeDocument/2006/relationships/image" Target="../media/image81.svg"/><Relationship Id="rId4" Type="http://schemas.openxmlformats.org/officeDocument/2006/relationships/image" Target="../media/image80.png"/></Relationships>
</file>

<file path=ppt/slides/_rels/slide3.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image" Target="../media/image11.jpg"/><Relationship Id="rId1" Type="http://schemas.openxmlformats.org/officeDocument/2006/relationships/slideLayout" Target="../slideLayouts/slideLayout6.xml"/></Relationships>
</file>

<file path=ppt/slides/_rels/slide30.xml.rels><?xml version="1.0" encoding="UTF-8" standalone="yes"?>
<Relationships xmlns="http://schemas.openxmlformats.org/package/2006/relationships"><Relationship Id="rId3" Type="http://schemas.openxmlformats.org/officeDocument/2006/relationships/image" Target="../media/image83.png"/><Relationship Id="rId7" Type="http://schemas.openxmlformats.org/officeDocument/2006/relationships/image" Target="../media/image85.png"/><Relationship Id="rId2" Type="http://schemas.openxmlformats.org/officeDocument/2006/relationships/image" Target="../media/image82.jpg"/><Relationship Id="rId1" Type="http://schemas.openxmlformats.org/officeDocument/2006/relationships/slideLayout" Target="../slideLayouts/slideLayout2.xml"/><Relationship Id="rId6" Type="http://schemas.openxmlformats.org/officeDocument/2006/relationships/image" Target="../media/image26.emf"/><Relationship Id="rId5" Type="http://schemas.openxmlformats.org/officeDocument/2006/relationships/image" Target="../media/image29.emf"/><Relationship Id="rId4" Type="http://schemas.openxmlformats.org/officeDocument/2006/relationships/image" Target="../media/image84.png"/></Relationships>
</file>

<file path=ppt/slides/_rels/slide31.xml.rels><?xml version="1.0" encoding="UTF-8" standalone="yes"?>
<Relationships xmlns="http://schemas.openxmlformats.org/package/2006/relationships"><Relationship Id="rId8" Type="http://schemas.openxmlformats.org/officeDocument/2006/relationships/image" Target="../media/image89.emf"/><Relationship Id="rId3" Type="http://schemas.openxmlformats.org/officeDocument/2006/relationships/image" Target="../media/image86.emf"/><Relationship Id="rId7" Type="http://schemas.openxmlformats.org/officeDocument/2006/relationships/image" Target="../media/image26.emf"/><Relationship Id="rId2" Type="http://schemas.openxmlformats.org/officeDocument/2006/relationships/image" Target="../media/image29.emf"/><Relationship Id="rId1" Type="http://schemas.openxmlformats.org/officeDocument/2006/relationships/slideLayout" Target="../slideLayouts/slideLayout2.xml"/><Relationship Id="rId6" Type="http://schemas.openxmlformats.org/officeDocument/2006/relationships/image" Target="../media/image88.emf"/><Relationship Id="rId5" Type="http://schemas.openxmlformats.org/officeDocument/2006/relationships/image" Target="../media/image16.emf"/><Relationship Id="rId10" Type="http://schemas.openxmlformats.org/officeDocument/2006/relationships/image" Target="../media/image64.emf"/><Relationship Id="rId4" Type="http://schemas.openxmlformats.org/officeDocument/2006/relationships/image" Target="../media/image87.emf"/><Relationship Id="rId9" Type="http://schemas.openxmlformats.org/officeDocument/2006/relationships/image" Target="../media/image90.png"/></Relationships>
</file>

<file path=ppt/slides/_rels/slide32.xml.rels><?xml version="1.0" encoding="UTF-8" standalone="yes"?>
<Relationships xmlns="http://schemas.openxmlformats.org/package/2006/relationships"><Relationship Id="rId3" Type="http://schemas.openxmlformats.org/officeDocument/2006/relationships/image" Target="../media/image83.png"/><Relationship Id="rId2" Type="http://schemas.openxmlformats.org/officeDocument/2006/relationships/image" Target="../media/image91.gif"/><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microsoft.com/office/2007/relationships/hdphoto" Target="../media/hdphoto4.wdp"/><Relationship Id="rId2" Type="http://schemas.openxmlformats.org/officeDocument/2006/relationships/image" Target="../media/image92.png"/><Relationship Id="rId1" Type="http://schemas.openxmlformats.org/officeDocument/2006/relationships/slideLayout" Target="../slideLayouts/slideLayout6.xml"/><Relationship Id="rId5" Type="http://schemas.openxmlformats.org/officeDocument/2006/relationships/image" Target="../media/image64.emf"/><Relationship Id="rId4" Type="http://schemas.openxmlformats.org/officeDocument/2006/relationships/image" Target="../media/image63.emf"/></Relationships>
</file>

<file path=ppt/slides/_rels/slide35.xml.rels><?xml version="1.0" encoding="UTF-8" standalone="yes"?>
<Relationships xmlns="http://schemas.openxmlformats.org/package/2006/relationships"><Relationship Id="rId3" Type="http://schemas.openxmlformats.org/officeDocument/2006/relationships/image" Target="../media/image94.jpg"/><Relationship Id="rId2" Type="http://schemas.openxmlformats.org/officeDocument/2006/relationships/image" Target="../media/image93.png"/><Relationship Id="rId1" Type="http://schemas.openxmlformats.org/officeDocument/2006/relationships/slideLayout" Target="../slideLayouts/slideLayout2.xml"/><Relationship Id="rId6" Type="http://schemas.openxmlformats.org/officeDocument/2006/relationships/image" Target="../media/image63.emf"/><Relationship Id="rId5" Type="http://schemas.openxmlformats.org/officeDocument/2006/relationships/image" Target="../media/image64.emf"/><Relationship Id="rId4" Type="http://schemas.openxmlformats.org/officeDocument/2006/relationships/image" Target="../media/image95.png"/></Relationships>
</file>

<file path=ppt/slides/_rels/slide36.xml.rels><?xml version="1.0" encoding="UTF-8" standalone="yes"?>
<Relationships xmlns="http://schemas.openxmlformats.org/package/2006/relationships"><Relationship Id="rId2" Type="http://schemas.openxmlformats.org/officeDocument/2006/relationships/image" Target="../media/image96.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78.png"/><Relationship Id="rId2" Type="http://schemas.openxmlformats.org/officeDocument/2006/relationships/image" Target="../media/image77.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_rels/slide39.xml.rels><?xml version="1.0" encoding="UTF-8" standalone="yes"?>
<Relationships xmlns="http://schemas.openxmlformats.org/package/2006/relationships"><Relationship Id="rId3" Type="http://schemas.openxmlformats.org/officeDocument/2006/relationships/image" Target="../media/image97.emf"/><Relationship Id="rId2" Type="http://schemas.openxmlformats.org/officeDocument/2006/relationships/notesSlide" Target="../notesSlides/notesSlide6.xml"/><Relationship Id="rId1" Type="http://schemas.openxmlformats.org/officeDocument/2006/relationships/slideLayout" Target="../slideLayouts/slideLayout6.xml"/><Relationship Id="rId4" Type="http://schemas.openxmlformats.org/officeDocument/2006/relationships/image" Target="../media/image98.emf"/></Relationships>
</file>

<file path=ppt/slides/_rels/slide4.xml.rels><?xml version="1.0" encoding="UTF-8" standalone="yes"?>
<Relationships xmlns="http://schemas.openxmlformats.org/package/2006/relationships"><Relationship Id="rId8" Type="http://schemas.openxmlformats.org/officeDocument/2006/relationships/image" Target="../media/image19.emf"/><Relationship Id="rId3" Type="http://schemas.openxmlformats.org/officeDocument/2006/relationships/image" Target="../media/image14.png"/><Relationship Id="rId7" Type="http://schemas.openxmlformats.org/officeDocument/2006/relationships/image" Target="../media/image18.emf"/><Relationship Id="rId2" Type="http://schemas.openxmlformats.org/officeDocument/2006/relationships/image" Target="../media/image13.emf"/><Relationship Id="rId1" Type="http://schemas.openxmlformats.org/officeDocument/2006/relationships/slideLayout" Target="../slideLayouts/slideLayout6.xml"/><Relationship Id="rId6" Type="http://schemas.openxmlformats.org/officeDocument/2006/relationships/image" Target="../media/image17.png"/><Relationship Id="rId5" Type="http://schemas.openxmlformats.org/officeDocument/2006/relationships/image" Target="../media/image16.emf"/><Relationship Id="rId10" Type="http://schemas.openxmlformats.org/officeDocument/2006/relationships/image" Target="../media/image3.emf"/><Relationship Id="rId4" Type="http://schemas.openxmlformats.org/officeDocument/2006/relationships/image" Target="../media/image15.png"/><Relationship Id="rId9" Type="http://schemas.openxmlformats.org/officeDocument/2006/relationships/image" Target="../media/image20.png"/></Relationships>
</file>

<file path=ppt/slides/_rels/slide40.xml.rels><?xml version="1.0" encoding="UTF-8" standalone="yes"?>
<Relationships xmlns="http://schemas.openxmlformats.org/package/2006/relationships"><Relationship Id="rId3" Type="http://schemas.openxmlformats.org/officeDocument/2006/relationships/image" Target="../media/image88.emf"/><Relationship Id="rId2" Type="http://schemas.openxmlformats.org/officeDocument/2006/relationships/image" Target="../media/image99.emf"/><Relationship Id="rId1" Type="http://schemas.openxmlformats.org/officeDocument/2006/relationships/slideLayout" Target="../slideLayouts/slideLayout2.xml"/><Relationship Id="rId6" Type="http://schemas.openxmlformats.org/officeDocument/2006/relationships/image" Target="../media/image101.tiff"/><Relationship Id="rId5" Type="http://schemas.openxmlformats.org/officeDocument/2006/relationships/image" Target="../media/image29.emf"/><Relationship Id="rId4" Type="http://schemas.openxmlformats.org/officeDocument/2006/relationships/image" Target="../media/image100.emf"/></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2.xml.rels><?xml version="1.0" encoding="UTF-8" standalone="yes"?>
<Relationships xmlns="http://schemas.openxmlformats.org/package/2006/relationships"><Relationship Id="rId8" Type="http://schemas.openxmlformats.org/officeDocument/2006/relationships/image" Target="../media/image31.emf"/><Relationship Id="rId13" Type="http://schemas.openxmlformats.org/officeDocument/2006/relationships/image" Target="../media/image35.emf"/><Relationship Id="rId3" Type="http://schemas.openxmlformats.org/officeDocument/2006/relationships/image" Target="../media/image27.emf"/><Relationship Id="rId7" Type="http://schemas.openxmlformats.org/officeDocument/2006/relationships/image" Target="../media/image30.emf"/><Relationship Id="rId12" Type="http://schemas.microsoft.com/office/2007/relationships/hdphoto" Target="../media/hdphoto2.wdp"/><Relationship Id="rId2" Type="http://schemas.openxmlformats.org/officeDocument/2006/relationships/image" Target="../media/image26.emf"/><Relationship Id="rId1" Type="http://schemas.openxmlformats.org/officeDocument/2006/relationships/slideLayout" Target="../slideLayouts/slideLayout12.xml"/><Relationship Id="rId6" Type="http://schemas.openxmlformats.org/officeDocument/2006/relationships/image" Target="../media/image29.emf"/><Relationship Id="rId11" Type="http://schemas.openxmlformats.org/officeDocument/2006/relationships/image" Target="../media/image34.png"/><Relationship Id="rId5" Type="http://schemas.openxmlformats.org/officeDocument/2006/relationships/image" Target="../media/image16.emf"/><Relationship Id="rId10" Type="http://schemas.openxmlformats.org/officeDocument/2006/relationships/image" Target="../media/image33.emf"/><Relationship Id="rId4" Type="http://schemas.openxmlformats.org/officeDocument/2006/relationships/image" Target="../media/image28.emf"/><Relationship Id="rId9" Type="http://schemas.openxmlformats.org/officeDocument/2006/relationships/image" Target="../media/image32.emf"/><Relationship Id="rId14" Type="http://schemas.openxmlformats.org/officeDocument/2006/relationships/image" Target="../media/image36.emf"/></Relationships>
</file>

<file path=ppt/slides/_rels/slide43.xml.rels><?xml version="1.0" encoding="UTF-8" standalone="yes"?>
<Relationships xmlns="http://schemas.openxmlformats.org/package/2006/relationships"><Relationship Id="rId3" Type="http://schemas.microsoft.com/office/2007/relationships/hdphoto" Target="../media/hdphoto5.wdp"/><Relationship Id="rId2" Type="http://schemas.openxmlformats.org/officeDocument/2006/relationships/image" Target="../media/image102.png"/><Relationship Id="rId1" Type="http://schemas.openxmlformats.org/officeDocument/2006/relationships/slideLayout" Target="../slideLayouts/slideLayout2.xml"/><Relationship Id="rId5" Type="http://schemas.openxmlformats.org/officeDocument/2006/relationships/image" Target="../media/image3.emf"/><Relationship Id="rId4" Type="http://schemas.openxmlformats.org/officeDocument/2006/relationships/hyperlink" Target="mailto:arayner@nevion.com" TargetMode="Externa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xml"/><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2.png"/><Relationship Id="rId1" Type="http://schemas.openxmlformats.org/officeDocument/2006/relationships/slideLayout" Target="../slideLayouts/slideLayout2.xml"/><Relationship Id="rId5" Type="http://schemas.openxmlformats.org/officeDocument/2006/relationships/image" Target="../media/image24.jpeg"/><Relationship Id="rId4" Type="http://schemas.openxmlformats.org/officeDocument/2006/relationships/image" Target="../media/image23.png"/></Relationships>
</file>

<file path=ppt/slides/_rels/slide7.xml.rels><?xml version="1.0" encoding="UTF-8" standalone="yes"?>
<Relationships xmlns="http://schemas.openxmlformats.org/package/2006/relationships"><Relationship Id="rId2" Type="http://schemas.openxmlformats.org/officeDocument/2006/relationships/image" Target="../media/image25.tiff"/><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8" Type="http://schemas.openxmlformats.org/officeDocument/2006/relationships/image" Target="../media/image31.emf"/><Relationship Id="rId13" Type="http://schemas.openxmlformats.org/officeDocument/2006/relationships/image" Target="../media/image35.emf"/><Relationship Id="rId3" Type="http://schemas.openxmlformats.org/officeDocument/2006/relationships/image" Target="../media/image27.emf"/><Relationship Id="rId7" Type="http://schemas.openxmlformats.org/officeDocument/2006/relationships/image" Target="../media/image30.emf"/><Relationship Id="rId12" Type="http://schemas.microsoft.com/office/2007/relationships/hdphoto" Target="../media/hdphoto2.wdp"/><Relationship Id="rId2" Type="http://schemas.openxmlformats.org/officeDocument/2006/relationships/image" Target="../media/image26.emf"/><Relationship Id="rId1" Type="http://schemas.openxmlformats.org/officeDocument/2006/relationships/slideLayout" Target="../slideLayouts/slideLayout12.xml"/><Relationship Id="rId6" Type="http://schemas.openxmlformats.org/officeDocument/2006/relationships/image" Target="../media/image29.emf"/><Relationship Id="rId11" Type="http://schemas.openxmlformats.org/officeDocument/2006/relationships/image" Target="../media/image34.png"/><Relationship Id="rId5" Type="http://schemas.openxmlformats.org/officeDocument/2006/relationships/image" Target="../media/image16.emf"/><Relationship Id="rId10" Type="http://schemas.openxmlformats.org/officeDocument/2006/relationships/image" Target="../media/image33.emf"/><Relationship Id="rId4" Type="http://schemas.openxmlformats.org/officeDocument/2006/relationships/image" Target="../media/image28.emf"/><Relationship Id="rId9" Type="http://schemas.openxmlformats.org/officeDocument/2006/relationships/image" Target="../media/image32.emf"/><Relationship Id="rId14" Type="http://schemas.openxmlformats.org/officeDocument/2006/relationships/image" Target="../media/image36.emf"/></Relationships>
</file>

<file path=ppt/slides/_rels/slide9.xml.rels><?xml version="1.0" encoding="UTF-8" standalone="yes"?>
<Relationships xmlns="http://schemas.openxmlformats.org/package/2006/relationships"><Relationship Id="rId3" Type="http://schemas.openxmlformats.org/officeDocument/2006/relationships/image" Target="../media/image38.emf"/><Relationship Id="rId2" Type="http://schemas.openxmlformats.org/officeDocument/2006/relationships/image" Target="../media/image37.emf"/><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C7B37BA2-AFC0-648B-15E7-64F68CB1427F}"/>
              </a:ext>
            </a:extLst>
          </p:cNvPr>
          <p:cNvSpPr txBox="1"/>
          <p:nvPr/>
        </p:nvSpPr>
        <p:spPr>
          <a:xfrm>
            <a:off x="2059967" y="479594"/>
            <a:ext cx="8079288" cy="707886"/>
          </a:xfrm>
          <a:prstGeom prst="rect">
            <a:avLst/>
          </a:prstGeom>
          <a:noFill/>
        </p:spPr>
        <p:txBody>
          <a:bodyPr wrap="square" rtlCol="0">
            <a:spAutoFit/>
          </a:bodyPr>
          <a:lstStyle/>
          <a:p>
            <a:pPr algn="ctr"/>
            <a:r>
              <a:rPr lang="en-US" sz="4000" b="1" dirty="0">
                <a:solidFill>
                  <a:schemeClr val="bg1"/>
                </a:solidFill>
                <a:latin typeface="+mj-lt"/>
              </a:rPr>
              <a:t>Audio in IP production</a:t>
            </a:r>
          </a:p>
        </p:txBody>
      </p:sp>
      <p:sp>
        <p:nvSpPr>
          <p:cNvPr id="6" name="TextBox 5">
            <a:extLst>
              <a:ext uri="{FF2B5EF4-FFF2-40B4-BE49-F238E27FC236}">
                <a16:creationId xmlns:a16="http://schemas.microsoft.com/office/drawing/2014/main" id="{05953437-BC45-7CA9-5FC7-42D3135DDEC3}"/>
              </a:ext>
            </a:extLst>
          </p:cNvPr>
          <p:cNvSpPr txBox="1"/>
          <p:nvPr/>
        </p:nvSpPr>
        <p:spPr>
          <a:xfrm>
            <a:off x="2059967" y="1284793"/>
            <a:ext cx="8079288" cy="1384995"/>
          </a:xfrm>
          <a:prstGeom prst="rect">
            <a:avLst/>
          </a:prstGeom>
          <a:noFill/>
        </p:spPr>
        <p:txBody>
          <a:bodyPr wrap="square" rtlCol="0">
            <a:spAutoFit/>
          </a:bodyPr>
          <a:lstStyle/>
          <a:p>
            <a:pPr algn="ctr"/>
            <a:r>
              <a:rPr lang="en-US" sz="2800" dirty="0">
                <a:solidFill>
                  <a:schemeClr val="bg1"/>
                </a:solidFill>
                <a:latin typeface="+mj-lt"/>
              </a:rPr>
              <a:t>Andy Rayner, Chief Technologist, Nevion</a:t>
            </a:r>
            <a:br>
              <a:rPr lang="en-US" sz="2800" dirty="0">
                <a:solidFill>
                  <a:schemeClr val="bg1"/>
                </a:solidFill>
                <a:latin typeface="+mj-lt"/>
              </a:rPr>
            </a:br>
            <a:r>
              <a:rPr lang="en-US" sz="2800" dirty="0">
                <a:solidFill>
                  <a:schemeClr val="bg1"/>
                </a:solidFill>
                <a:latin typeface="+mj-lt"/>
              </a:rPr>
              <a:t>arayner@nevion.com   +44 7711 196609</a:t>
            </a:r>
          </a:p>
          <a:p>
            <a:pPr algn="ctr"/>
            <a:endParaRPr lang="en-US" sz="2800" dirty="0">
              <a:solidFill>
                <a:schemeClr val="bg1"/>
              </a:solidFill>
              <a:latin typeface="+mj-lt"/>
            </a:endParaRPr>
          </a:p>
        </p:txBody>
      </p:sp>
      <p:sp>
        <p:nvSpPr>
          <p:cNvPr id="7" name="TextBox 6">
            <a:extLst>
              <a:ext uri="{FF2B5EF4-FFF2-40B4-BE49-F238E27FC236}">
                <a16:creationId xmlns:a16="http://schemas.microsoft.com/office/drawing/2014/main" id="{738225A4-20A3-4E33-B1E0-0EA18D774DFC}"/>
              </a:ext>
            </a:extLst>
          </p:cNvPr>
          <p:cNvSpPr txBox="1"/>
          <p:nvPr/>
        </p:nvSpPr>
        <p:spPr>
          <a:xfrm>
            <a:off x="1852245" y="5407977"/>
            <a:ext cx="8323385" cy="523220"/>
          </a:xfrm>
          <a:prstGeom prst="rect">
            <a:avLst/>
          </a:prstGeom>
          <a:noFill/>
        </p:spPr>
        <p:txBody>
          <a:bodyPr wrap="square">
            <a:spAutoFit/>
          </a:bodyPr>
          <a:lstStyle/>
          <a:p>
            <a:pPr algn="ctr"/>
            <a:r>
              <a:rPr lang="en-GB" sz="2800" dirty="0"/>
              <a:t>Come and catch up on the Sony stand in Hall 13</a:t>
            </a:r>
          </a:p>
        </p:txBody>
      </p:sp>
    </p:spTree>
    <p:extLst>
      <p:ext uri="{BB962C8B-B14F-4D97-AF65-F5344CB8AC3E}">
        <p14:creationId xmlns:p14="http://schemas.microsoft.com/office/powerpoint/2010/main" val="137347968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E91312-4A55-4380-9E24-A4FB0E7BD6A0}"/>
              </a:ext>
            </a:extLst>
          </p:cNvPr>
          <p:cNvSpPr>
            <a:spLocks noGrp="1"/>
          </p:cNvSpPr>
          <p:nvPr>
            <p:ph type="title"/>
          </p:nvPr>
        </p:nvSpPr>
        <p:spPr/>
        <p:txBody>
          <a:bodyPr/>
          <a:lstStyle/>
          <a:p>
            <a:r>
              <a:rPr lang="en-GB" dirty="0">
                <a:solidFill>
                  <a:schemeClr val="bg1"/>
                </a:solidFill>
              </a:rPr>
              <a:t>A-D conversion!</a:t>
            </a:r>
          </a:p>
        </p:txBody>
      </p:sp>
      <p:sp>
        <p:nvSpPr>
          <p:cNvPr id="3" name="Content Placeholder 2">
            <a:extLst>
              <a:ext uri="{FF2B5EF4-FFF2-40B4-BE49-F238E27FC236}">
                <a16:creationId xmlns:a16="http://schemas.microsoft.com/office/drawing/2014/main" id="{C5E40A43-4EC4-49EA-9D29-BEC37758994F}"/>
              </a:ext>
            </a:extLst>
          </p:cNvPr>
          <p:cNvSpPr>
            <a:spLocks noGrp="1"/>
          </p:cNvSpPr>
          <p:nvPr>
            <p:ph sz="half" idx="4294967295"/>
          </p:nvPr>
        </p:nvSpPr>
        <p:spPr>
          <a:xfrm>
            <a:off x="0" y="5646738"/>
            <a:ext cx="6818313" cy="1536700"/>
          </a:xfrm>
        </p:spPr>
        <p:txBody>
          <a:bodyPr/>
          <a:lstStyle/>
          <a:p>
            <a:pPr marL="0" indent="0">
              <a:buNone/>
            </a:pPr>
            <a:r>
              <a:rPr lang="en-US" sz="1867" i="1" dirty="0"/>
              <a:t>1954 "DATRAC" 11-bit, 50-kSPS Vacuum Tube ADC</a:t>
            </a:r>
          </a:p>
          <a:p>
            <a:pPr marL="0" indent="0">
              <a:buNone/>
            </a:pPr>
            <a:r>
              <a:rPr lang="en-GB" sz="1867" i="1" dirty="0"/>
              <a:t>Designed by Bernard M. Gordon at EPSCO</a:t>
            </a:r>
          </a:p>
          <a:p>
            <a:pPr marL="0" indent="0">
              <a:buNone/>
            </a:pPr>
            <a:r>
              <a:rPr lang="en-GB" sz="1867" i="1" dirty="0"/>
              <a:t>500watts, 150lbs, $8500</a:t>
            </a:r>
            <a:endParaRPr lang="en-US" sz="1867" dirty="0"/>
          </a:p>
        </p:txBody>
      </p:sp>
      <p:sp>
        <p:nvSpPr>
          <p:cNvPr id="4" name="Content Placeholder 3">
            <a:extLst>
              <a:ext uri="{FF2B5EF4-FFF2-40B4-BE49-F238E27FC236}">
                <a16:creationId xmlns:a16="http://schemas.microsoft.com/office/drawing/2014/main" id="{94C98E86-55BF-445E-A51C-6AC77BC0EBCD}"/>
              </a:ext>
            </a:extLst>
          </p:cNvPr>
          <p:cNvSpPr>
            <a:spLocks noGrp="1"/>
          </p:cNvSpPr>
          <p:nvPr>
            <p:ph sz="half" idx="4294967295"/>
          </p:nvPr>
        </p:nvSpPr>
        <p:spPr>
          <a:xfrm>
            <a:off x="7693025" y="5711825"/>
            <a:ext cx="4498975" cy="1095375"/>
          </a:xfrm>
        </p:spPr>
        <p:txBody>
          <a:bodyPr/>
          <a:lstStyle/>
          <a:p>
            <a:pPr marL="0" indent="0">
              <a:buNone/>
            </a:pPr>
            <a:r>
              <a:rPr lang="en-GB" sz="1867" dirty="0"/>
              <a:t>AD572 12-Bit, 25-μs Mil</a:t>
            </a:r>
          </a:p>
          <a:p>
            <a:pPr marL="0" indent="0">
              <a:buNone/>
            </a:pPr>
            <a:r>
              <a:rPr lang="en-GB" sz="1867" dirty="0"/>
              <a:t>Hybrid ADC, 1977</a:t>
            </a:r>
            <a:endParaRPr lang="en-US" sz="1867" dirty="0"/>
          </a:p>
        </p:txBody>
      </p:sp>
      <p:pic>
        <p:nvPicPr>
          <p:cNvPr id="7" name="Picture 6">
            <a:extLst>
              <a:ext uri="{FF2B5EF4-FFF2-40B4-BE49-F238E27FC236}">
                <a16:creationId xmlns:a16="http://schemas.microsoft.com/office/drawing/2014/main" id="{E32E0EB3-8FDC-44E4-BB83-D98955CFF2F8}"/>
              </a:ext>
            </a:extLst>
          </p:cNvPr>
          <p:cNvPicPr>
            <a:picLocks noChangeAspect="1"/>
          </p:cNvPicPr>
          <p:nvPr/>
        </p:nvPicPr>
        <p:blipFill>
          <a:blip r:embed="rId2"/>
          <a:stretch>
            <a:fillRect/>
          </a:stretch>
        </p:blipFill>
        <p:spPr>
          <a:xfrm>
            <a:off x="1929271" y="1425396"/>
            <a:ext cx="3569671" cy="4090167"/>
          </a:xfrm>
          <a:prstGeom prst="rect">
            <a:avLst/>
          </a:prstGeom>
        </p:spPr>
      </p:pic>
      <p:pic>
        <p:nvPicPr>
          <p:cNvPr id="8" name="Picture 7">
            <a:extLst>
              <a:ext uri="{FF2B5EF4-FFF2-40B4-BE49-F238E27FC236}">
                <a16:creationId xmlns:a16="http://schemas.microsoft.com/office/drawing/2014/main" id="{03F05193-0061-4650-BEE9-C61880415428}"/>
              </a:ext>
            </a:extLst>
          </p:cNvPr>
          <p:cNvPicPr>
            <a:picLocks noChangeAspect="1"/>
          </p:cNvPicPr>
          <p:nvPr/>
        </p:nvPicPr>
        <p:blipFill>
          <a:blip r:embed="rId3"/>
          <a:stretch>
            <a:fillRect/>
          </a:stretch>
        </p:blipFill>
        <p:spPr>
          <a:xfrm>
            <a:off x="6814784" y="1437216"/>
            <a:ext cx="4767617" cy="4078347"/>
          </a:xfrm>
          <a:prstGeom prst="rect">
            <a:avLst/>
          </a:prstGeom>
        </p:spPr>
      </p:pic>
    </p:spTree>
    <p:extLst>
      <p:ext uri="{BB962C8B-B14F-4D97-AF65-F5344CB8AC3E}">
        <p14:creationId xmlns:p14="http://schemas.microsoft.com/office/powerpoint/2010/main" val="116365769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CED450-D133-4F14-B22B-901A2D9BEF84}"/>
              </a:ext>
            </a:extLst>
          </p:cNvPr>
          <p:cNvSpPr>
            <a:spLocks noGrp="1"/>
          </p:cNvSpPr>
          <p:nvPr>
            <p:ph type="title"/>
          </p:nvPr>
        </p:nvSpPr>
        <p:spPr/>
        <p:txBody>
          <a:bodyPr/>
          <a:lstStyle/>
          <a:p>
            <a:r>
              <a:rPr lang="en-GB" dirty="0"/>
              <a:t>Audio acquisition</a:t>
            </a:r>
            <a:endParaRPr lang="en-US" dirty="0"/>
          </a:p>
        </p:txBody>
      </p:sp>
      <p:sp>
        <p:nvSpPr>
          <p:cNvPr id="9" name="Content Placeholder 8">
            <a:extLst>
              <a:ext uri="{FF2B5EF4-FFF2-40B4-BE49-F238E27FC236}">
                <a16:creationId xmlns:a16="http://schemas.microsoft.com/office/drawing/2014/main" id="{56C48EF5-5D24-4C92-93BD-41E7E0754F5C}"/>
              </a:ext>
            </a:extLst>
          </p:cNvPr>
          <p:cNvSpPr>
            <a:spLocks noGrp="1"/>
          </p:cNvSpPr>
          <p:nvPr>
            <p:ph idx="1"/>
          </p:nvPr>
        </p:nvSpPr>
        <p:spPr>
          <a:xfrm>
            <a:off x="665749" y="5258464"/>
            <a:ext cx="4094433" cy="1447137"/>
          </a:xfrm>
        </p:spPr>
        <p:txBody>
          <a:bodyPr>
            <a:normAutofit/>
          </a:bodyPr>
          <a:lstStyle/>
          <a:p>
            <a:r>
              <a:rPr lang="en-GB" dirty="0"/>
              <a:t>Sample frequency</a:t>
            </a:r>
          </a:p>
          <a:p>
            <a:r>
              <a:rPr lang="en-GB" dirty="0"/>
              <a:t>Bit depth</a:t>
            </a:r>
          </a:p>
          <a:p>
            <a:endParaRPr lang="en-US" dirty="0"/>
          </a:p>
        </p:txBody>
      </p:sp>
      <p:pic>
        <p:nvPicPr>
          <p:cNvPr id="7" name="Picture 6" descr="A close up of a map&#10;&#10;Description automatically generated">
            <a:extLst>
              <a:ext uri="{FF2B5EF4-FFF2-40B4-BE49-F238E27FC236}">
                <a16:creationId xmlns:a16="http://schemas.microsoft.com/office/drawing/2014/main" id="{F6A4DA78-4AC4-453F-BC52-D9075ADC75EB}"/>
              </a:ext>
            </a:extLst>
          </p:cNvPr>
          <p:cNvPicPr>
            <a:picLocks noChangeAspect="1"/>
          </p:cNvPicPr>
          <p:nvPr/>
        </p:nvPicPr>
        <p:blipFill rotWithShape="1">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t="18088" b="11042"/>
          <a:stretch/>
        </p:blipFill>
        <p:spPr>
          <a:xfrm>
            <a:off x="1340514" y="1966686"/>
            <a:ext cx="9381893" cy="3193711"/>
          </a:xfrm>
          <a:prstGeom prst="rect">
            <a:avLst/>
          </a:prstGeom>
        </p:spPr>
      </p:pic>
      <p:sp>
        <p:nvSpPr>
          <p:cNvPr id="8" name="Rectangle 7">
            <a:extLst>
              <a:ext uri="{FF2B5EF4-FFF2-40B4-BE49-F238E27FC236}">
                <a16:creationId xmlns:a16="http://schemas.microsoft.com/office/drawing/2014/main" id="{FC6C275F-EBB3-4AF7-9269-DD0DC1F9C1AA}"/>
              </a:ext>
            </a:extLst>
          </p:cNvPr>
          <p:cNvSpPr/>
          <p:nvPr/>
        </p:nvSpPr>
        <p:spPr>
          <a:xfrm>
            <a:off x="8307686" y="1742718"/>
            <a:ext cx="1579659" cy="35515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10" name="Cross 9">
            <a:extLst>
              <a:ext uri="{FF2B5EF4-FFF2-40B4-BE49-F238E27FC236}">
                <a16:creationId xmlns:a16="http://schemas.microsoft.com/office/drawing/2014/main" id="{F9179A04-77F1-4269-A0A6-B4180C230771}"/>
              </a:ext>
            </a:extLst>
          </p:cNvPr>
          <p:cNvSpPr/>
          <p:nvPr/>
        </p:nvSpPr>
        <p:spPr>
          <a:xfrm>
            <a:off x="4648864" y="5454597"/>
            <a:ext cx="694413" cy="683812"/>
          </a:xfrm>
          <a:prstGeom prst="plus">
            <a:avLst>
              <a:gd name="adj" fmla="val 38179"/>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11" name="Content Placeholder 8">
            <a:extLst>
              <a:ext uri="{FF2B5EF4-FFF2-40B4-BE49-F238E27FC236}">
                <a16:creationId xmlns:a16="http://schemas.microsoft.com/office/drawing/2014/main" id="{EAD2FE08-4F71-49EE-A79D-E7AEAAE60555}"/>
              </a:ext>
            </a:extLst>
          </p:cNvPr>
          <p:cNvSpPr txBox="1">
            <a:spLocks/>
          </p:cNvSpPr>
          <p:nvPr/>
        </p:nvSpPr>
        <p:spPr>
          <a:xfrm>
            <a:off x="5724545" y="5542223"/>
            <a:ext cx="4094433" cy="1006724"/>
          </a:xfrm>
          <a:prstGeom prst="rect">
            <a:avLst/>
          </a:prstGeom>
        </p:spPr>
        <p:txBody>
          <a:bodyPr vert="horz" lIns="121920" tIns="60960" rIns="121920" bIns="60960" rtlCol="0">
            <a:normAutofit/>
          </a:bodyPr>
          <a:lstStyle>
            <a:lvl1pPr marL="342000" indent="-342000" algn="l" defTabSz="685800" rtl="0" eaLnBrk="1" latinLnBrk="0" hangingPunct="1">
              <a:lnSpc>
                <a:spcPct val="100000"/>
              </a:lnSpc>
              <a:spcBef>
                <a:spcPts val="480"/>
              </a:spcBef>
              <a:buClr>
                <a:schemeClr val="tx2"/>
              </a:buClr>
              <a:buFont typeface="Arial" panose="020B0604020202020204" pitchFamily="34" charset="0"/>
              <a:buChar char="•"/>
              <a:defRPr sz="2000" kern="1200">
                <a:solidFill>
                  <a:schemeClr val="tx1"/>
                </a:solidFill>
                <a:latin typeface="+mn-lt"/>
                <a:ea typeface="+mn-ea"/>
                <a:cs typeface="+mn-cs"/>
              </a:defRPr>
            </a:lvl1pPr>
            <a:lvl2pPr marL="741600" indent="-284400" algn="l" defTabSz="685800" rtl="0" eaLnBrk="1" latinLnBrk="0" hangingPunct="1">
              <a:lnSpc>
                <a:spcPct val="100000"/>
              </a:lnSpc>
              <a:spcBef>
                <a:spcPts val="432"/>
              </a:spcBef>
              <a:buFont typeface="Verdana" panose="020B0604030504040204" pitchFamily="34" charset="0"/>
              <a:buChar char="−"/>
              <a:defRPr sz="1800" kern="1200">
                <a:solidFill>
                  <a:schemeClr val="tx1"/>
                </a:solidFill>
                <a:latin typeface="+mn-lt"/>
                <a:ea typeface="+mn-ea"/>
                <a:cs typeface="+mn-cs"/>
              </a:defRPr>
            </a:lvl2pPr>
            <a:lvl3pPr marL="1144800" indent="-230400" algn="l" defTabSz="685800" rtl="0" eaLnBrk="1" latinLnBrk="0" hangingPunct="1">
              <a:lnSpc>
                <a:spcPct val="100000"/>
              </a:lnSpc>
              <a:spcBef>
                <a:spcPts val="384"/>
              </a:spcBef>
              <a:buFont typeface="Arial" panose="020B0604020202020204" pitchFamily="34" charset="0"/>
              <a:buChar char="•"/>
              <a:defRPr sz="1600" kern="1200">
                <a:solidFill>
                  <a:schemeClr val="tx1"/>
                </a:solidFill>
                <a:latin typeface="+mn-lt"/>
                <a:ea typeface="+mn-ea"/>
                <a:cs typeface="+mn-cs"/>
              </a:defRPr>
            </a:lvl3pPr>
            <a:lvl4pPr marL="1602000" indent="-230400" algn="l" defTabSz="685800" rtl="0" eaLnBrk="1" latinLnBrk="0" hangingPunct="1">
              <a:lnSpc>
                <a:spcPct val="100000"/>
              </a:lnSpc>
              <a:spcBef>
                <a:spcPts val="336"/>
              </a:spcBef>
              <a:buFont typeface="Verdana" panose="020B0604030504040204" pitchFamily="34" charset="0"/>
              <a:buChar char="−"/>
              <a:defRPr sz="1400" kern="1200">
                <a:solidFill>
                  <a:schemeClr val="tx1"/>
                </a:solidFill>
                <a:latin typeface="+mn-lt"/>
                <a:ea typeface="+mn-ea"/>
                <a:cs typeface="+mn-cs"/>
              </a:defRPr>
            </a:lvl4pPr>
            <a:lvl5pPr marL="2059200" indent="-230400" algn="l" defTabSz="685800" rtl="0" eaLnBrk="1" latinLnBrk="0" hangingPunct="1">
              <a:lnSpc>
                <a:spcPct val="100000"/>
              </a:lnSpc>
              <a:spcBef>
                <a:spcPts val="336"/>
              </a:spcBef>
              <a:buFont typeface="Verdana" panose="020B0604030504040204" pitchFamily="34" charset="0"/>
              <a:buChar char="»"/>
              <a:defRPr sz="140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buNone/>
            </a:pPr>
            <a:r>
              <a:rPr lang="en-GB" sz="2667" dirty="0"/>
              <a:t>Time of capture</a:t>
            </a:r>
          </a:p>
          <a:p>
            <a:pPr marL="0" indent="0">
              <a:buNone/>
            </a:pPr>
            <a:endParaRPr lang="en-US" sz="2667" dirty="0"/>
          </a:p>
        </p:txBody>
      </p:sp>
    </p:spTree>
    <p:extLst>
      <p:ext uri="{BB962C8B-B14F-4D97-AF65-F5344CB8AC3E}">
        <p14:creationId xmlns:p14="http://schemas.microsoft.com/office/powerpoint/2010/main" val="83827773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 name="Rounded Rectangle 36">
            <a:extLst>
              <a:ext uri="{FF2B5EF4-FFF2-40B4-BE49-F238E27FC236}">
                <a16:creationId xmlns:a16="http://schemas.microsoft.com/office/drawing/2014/main" id="{1EC8EA86-B621-A54D-A5B3-79F33816B648}"/>
              </a:ext>
            </a:extLst>
          </p:cNvPr>
          <p:cNvSpPr/>
          <p:nvPr/>
        </p:nvSpPr>
        <p:spPr>
          <a:xfrm>
            <a:off x="1058340" y="1634239"/>
            <a:ext cx="4177087" cy="5015045"/>
          </a:xfrm>
          <a:prstGeom prst="roundRect">
            <a:avLst/>
          </a:prstGeom>
          <a:solidFill>
            <a:schemeClr val="bg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US" sz="2400" dirty="0"/>
              <a:t>		</a:t>
            </a:r>
            <a:r>
              <a:rPr lang="en-US" sz="1867" dirty="0"/>
              <a:t>Standardized Audio </a:t>
            </a:r>
          </a:p>
          <a:p>
            <a:pPr algn="r"/>
            <a:r>
              <a:rPr lang="en-US" sz="1867" dirty="0"/>
              <a:t>interfaces</a:t>
            </a:r>
          </a:p>
        </p:txBody>
      </p:sp>
      <p:sp>
        <p:nvSpPr>
          <p:cNvPr id="36" name="Rounded Rectangle 35">
            <a:extLst>
              <a:ext uri="{FF2B5EF4-FFF2-40B4-BE49-F238E27FC236}">
                <a16:creationId xmlns:a16="http://schemas.microsoft.com/office/drawing/2014/main" id="{903143D4-BF27-F44B-B6FB-0137B9742C51}"/>
              </a:ext>
            </a:extLst>
          </p:cNvPr>
          <p:cNvSpPr/>
          <p:nvPr/>
        </p:nvSpPr>
        <p:spPr>
          <a:xfrm>
            <a:off x="5971961" y="1761358"/>
            <a:ext cx="4177087" cy="1799307"/>
          </a:xfrm>
          <a:prstGeom prst="roundRect">
            <a:avLst/>
          </a:prstGeom>
          <a:solidFill>
            <a:schemeClr val="bg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867" dirty="0"/>
              <a:t>		Standardized</a:t>
            </a:r>
          </a:p>
          <a:p>
            <a:pPr algn="ctr"/>
            <a:r>
              <a:rPr lang="en-US" sz="1867" dirty="0"/>
              <a:t>		IP formats</a:t>
            </a:r>
          </a:p>
        </p:txBody>
      </p:sp>
      <p:sp>
        <p:nvSpPr>
          <p:cNvPr id="35" name="Rounded Rectangle 34">
            <a:extLst>
              <a:ext uri="{FF2B5EF4-FFF2-40B4-BE49-F238E27FC236}">
                <a16:creationId xmlns:a16="http://schemas.microsoft.com/office/drawing/2014/main" id="{D4883067-EDCD-ED4A-AC13-9CBEB4DA2039}"/>
              </a:ext>
            </a:extLst>
          </p:cNvPr>
          <p:cNvSpPr/>
          <p:nvPr/>
        </p:nvSpPr>
        <p:spPr>
          <a:xfrm>
            <a:off x="5982561" y="3599582"/>
            <a:ext cx="4177087" cy="2889636"/>
          </a:xfrm>
          <a:prstGeom prst="roundRect">
            <a:avLst/>
          </a:prstGeom>
          <a:solidFill>
            <a:schemeClr val="bg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867" dirty="0"/>
              <a:t>		Proprietary</a:t>
            </a:r>
          </a:p>
          <a:p>
            <a:pPr algn="ctr"/>
            <a:r>
              <a:rPr lang="en-US" sz="1867" dirty="0"/>
              <a:t>		IP formats</a:t>
            </a:r>
          </a:p>
        </p:txBody>
      </p:sp>
      <p:sp>
        <p:nvSpPr>
          <p:cNvPr id="2" name="Title 1">
            <a:extLst>
              <a:ext uri="{FF2B5EF4-FFF2-40B4-BE49-F238E27FC236}">
                <a16:creationId xmlns:a16="http://schemas.microsoft.com/office/drawing/2014/main" id="{5133CB51-4A2D-9742-A33D-99F22A1F2DFE}"/>
              </a:ext>
            </a:extLst>
          </p:cNvPr>
          <p:cNvSpPr>
            <a:spLocks noGrp="1"/>
          </p:cNvSpPr>
          <p:nvPr>
            <p:ph type="title"/>
          </p:nvPr>
        </p:nvSpPr>
        <p:spPr>
          <a:xfrm>
            <a:off x="159027" y="477373"/>
            <a:ext cx="9871238" cy="842800"/>
          </a:xfrm>
        </p:spPr>
        <p:txBody>
          <a:bodyPr>
            <a:normAutofit fontScale="90000"/>
          </a:bodyPr>
          <a:lstStyle/>
          <a:p>
            <a:pPr algn="ctr"/>
            <a:r>
              <a:rPr lang="en-US" sz="3200" dirty="0"/>
              <a:t>Lots of different audio interfaces and formats!</a:t>
            </a:r>
            <a:br>
              <a:rPr lang="en-US" sz="3200" dirty="0"/>
            </a:br>
            <a:endParaRPr lang="en-US" sz="3200" dirty="0"/>
          </a:p>
        </p:txBody>
      </p:sp>
      <p:sp>
        <p:nvSpPr>
          <p:cNvPr id="19" name="Rounded Rectangle 18">
            <a:extLst>
              <a:ext uri="{FF2B5EF4-FFF2-40B4-BE49-F238E27FC236}">
                <a16:creationId xmlns:a16="http://schemas.microsoft.com/office/drawing/2014/main" id="{717297A8-42BC-F549-AA58-BC68F266A1EB}"/>
              </a:ext>
            </a:extLst>
          </p:cNvPr>
          <p:cNvSpPr/>
          <p:nvPr/>
        </p:nvSpPr>
        <p:spPr>
          <a:xfrm>
            <a:off x="1573906" y="1860750"/>
            <a:ext cx="1522363" cy="475892"/>
          </a:xfrm>
          <a:prstGeom prst="roundRect">
            <a:avLst/>
          </a:prstGeom>
          <a:solidFill>
            <a:schemeClr val="tx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a:t>Analogue</a:t>
            </a:r>
          </a:p>
        </p:txBody>
      </p:sp>
      <p:sp>
        <p:nvSpPr>
          <p:cNvPr id="20" name="Rounded Rectangle 19">
            <a:extLst>
              <a:ext uri="{FF2B5EF4-FFF2-40B4-BE49-F238E27FC236}">
                <a16:creationId xmlns:a16="http://schemas.microsoft.com/office/drawing/2014/main" id="{1FAADCC9-91A5-534C-BFAB-4765B855FE0E}"/>
              </a:ext>
            </a:extLst>
          </p:cNvPr>
          <p:cNvSpPr/>
          <p:nvPr/>
        </p:nvSpPr>
        <p:spPr>
          <a:xfrm>
            <a:off x="1573905" y="2426592"/>
            <a:ext cx="1522364" cy="475892"/>
          </a:xfrm>
          <a:prstGeom prst="roundRect">
            <a:avLst/>
          </a:prstGeom>
          <a:solidFill>
            <a:schemeClr val="tx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a:t>AES3</a:t>
            </a:r>
          </a:p>
        </p:txBody>
      </p:sp>
      <p:sp>
        <p:nvSpPr>
          <p:cNvPr id="21" name="Rounded Rectangle 20">
            <a:extLst>
              <a:ext uri="{FF2B5EF4-FFF2-40B4-BE49-F238E27FC236}">
                <a16:creationId xmlns:a16="http://schemas.microsoft.com/office/drawing/2014/main" id="{FBB7B583-37BC-5641-AF24-A461B5E5A7F9}"/>
              </a:ext>
            </a:extLst>
          </p:cNvPr>
          <p:cNvSpPr/>
          <p:nvPr/>
        </p:nvSpPr>
        <p:spPr>
          <a:xfrm>
            <a:off x="1573905" y="3007063"/>
            <a:ext cx="1522364" cy="475892"/>
          </a:xfrm>
          <a:prstGeom prst="roundRect">
            <a:avLst/>
          </a:prstGeom>
          <a:solidFill>
            <a:schemeClr val="tx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a:t>SDI embedded</a:t>
            </a:r>
          </a:p>
        </p:txBody>
      </p:sp>
      <p:sp>
        <p:nvSpPr>
          <p:cNvPr id="22" name="Rounded Rectangle 21">
            <a:extLst>
              <a:ext uri="{FF2B5EF4-FFF2-40B4-BE49-F238E27FC236}">
                <a16:creationId xmlns:a16="http://schemas.microsoft.com/office/drawing/2014/main" id="{3C4DCA97-914A-D14C-B45D-86857001BB3A}"/>
              </a:ext>
            </a:extLst>
          </p:cNvPr>
          <p:cNvSpPr/>
          <p:nvPr/>
        </p:nvSpPr>
        <p:spPr>
          <a:xfrm>
            <a:off x="1573905" y="3605568"/>
            <a:ext cx="1522364" cy="475892"/>
          </a:xfrm>
          <a:prstGeom prst="roundRect">
            <a:avLst/>
          </a:prstGeom>
          <a:solidFill>
            <a:schemeClr val="tx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a:t>IP 2022-6</a:t>
            </a:r>
          </a:p>
          <a:p>
            <a:pPr algn="ctr"/>
            <a:r>
              <a:rPr lang="en-US" sz="1600" dirty="0"/>
              <a:t>embedded</a:t>
            </a:r>
          </a:p>
        </p:txBody>
      </p:sp>
      <p:sp>
        <p:nvSpPr>
          <p:cNvPr id="23" name="Rounded Rectangle 22">
            <a:extLst>
              <a:ext uri="{FF2B5EF4-FFF2-40B4-BE49-F238E27FC236}">
                <a16:creationId xmlns:a16="http://schemas.microsoft.com/office/drawing/2014/main" id="{9B0C5FB3-844F-3040-86C5-C72AD90836F9}"/>
              </a:ext>
            </a:extLst>
          </p:cNvPr>
          <p:cNvSpPr/>
          <p:nvPr/>
        </p:nvSpPr>
        <p:spPr>
          <a:xfrm>
            <a:off x="1591049" y="4208492"/>
            <a:ext cx="1522364" cy="475892"/>
          </a:xfrm>
          <a:prstGeom prst="roundRect">
            <a:avLst/>
          </a:prstGeom>
          <a:solidFill>
            <a:schemeClr val="tx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a:t>IP - 3326</a:t>
            </a:r>
          </a:p>
        </p:txBody>
      </p:sp>
      <p:sp>
        <p:nvSpPr>
          <p:cNvPr id="24" name="Rounded Rectangle 23">
            <a:extLst>
              <a:ext uri="{FF2B5EF4-FFF2-40B4-BE49-F238E27FC236}">
                <a16:creationId xmlns:a16="http://schemas.microsoft.com/office/drawing/2014/main" id="{66F09001-A513-5240-8ABB-02F5753EA681}"/>
              </a:ext>
            </a:extLst>
          </p:cNvPr>
          <p:cNvSpPr/>
          <p:nvPr/>
        </p:nvSpPr>
        <p:spPr>
          <a:xfrm>
            <a:off x="1573905" y="4790015"/>
            <a:ext cx="1522364" cy="475892"/>
          </a:xfrm>
          <a:prstGeom prst="roundRect">
            <a:avLst/>
          </a:prstGeom>
          <a:solidFill>
            <a:schemeClr val="tx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a:t>IP - AES67</a:t>
            </a:r>
          </a:p>
        </p:txBody>
      </p:sp>
      <p:sp>
        <p:nvSpPr>
          <p:cNvPr id="25" name="Rounded Rectangle 24">
            <a:extLst>
              <a:ext uri="{FF2B5EF4-FFF2-40B4-BE49-F238E27FC236}">
                <a16:creationId xmlns:a16="http://schemas.microsoft.com/office/drawing/2014/main" id="{0E48BFB1-E6B9-0447-8466-5130A7AF178E}"/>
              </a:ext>
            </a:extLst>
          </p:cNvPr>
          <p:cNvSpPr/>
          <p:nvPr/>
        </p:nvSpPr>
        <p:spPr>
          <a:xfrm>
            <a:off x="1573901" y="5375010"/>
            <a:ext cx="1522364" cy="475892"/>
          </a:xfrm>
          <a:prstGeom prst="roundRect">
            <a:avLst/>
          </a:prstGeom>
          <a:solidFill>
            <a:schemeClr val="tx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a:t>AES10 MADI</a:t>
            </a:r>
          </a:p>
        </p:txBody>
      </p:sp>
      <p:sp>
        <p:nvSpPr>
          <p:cNvPr id="26" name="Rounded Rectangle 25">
            <a:extLst>
              <a:ext uri="{FF2B5EF4-FFF2-40B4-BE49-F238E27FC236}">
                <a16:creationId xmlns:a16="http://schemas.microsoft.com/office/drawing/2014/main" id="{3EB9FCC1-2E79-A946-BBDD-49D8514FACAC}"/>
              </a:ext>
            </a:extLst>
          </p:cNvPr>
          <p:cNvSpPr/>
          <p:nvPr/>
        </p:nvSpPr>
        <p:spPr>
          <a:xfrm>
            <a:off x="6257271" y="3647680"/>
            <a:ext cx="1522363" cy="475892"/>
          </a:xfrm>
          <a:prstGeom prst="round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867" dirty="0"/>
              <a:t>Livewire</a:t>
            </a:r>
          </a:p>
        </p:txBody>
      </p:sp>
      <p:sp>
        <p:nvSpPr>
          <p:cNvPr id="27" name="Rounded Rectangle 26">
            <a:extLst>
              <a:ext uri="{FF2B5EF4-FFF2-40B4-BE49-F238E27FC236}">
                <a16:creationId xmlns:a16="http://schemas.microsoft.com/office/drawing/2014/main" id="{48DEF131-786E-E04D-8443-84A8FFBFE2FD}"/>
              </a:ext>
            </a:extLst>
          </p:cNvPr>
          <p:cNvSpPr/>
          <p:nvPr/>
        </p:nvSpPr>
        <p:spPr>
          <a:xfrm>
            <a:off x="6257271" y="4213523"/>
            <a:ext cx="1522363" cy="475892"/>
          </a:xfrm>
          <a:prstGeom prst="round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867" dirty="0"/>
              <a:t>DANTE</a:t>
            </a:r>
          </a:p>
        </p:txBody>
      </p:sp>
      <p:sp>
        <p:nvSpPr>
          <p:cNvPr id="28" name="Rounded Rectangle 27">
            <a:extLst>
              <a:ext uri="{FF2B5EF4-FFF2-40B4-BE49-F238E27FC236}">
                <a16:creationId xmlns:a16="http://schemas.microsoft.com/office/drawing/2014/main" id="{6C65DF33-64C1-0E4E-A138-EC87FBF430AC}"/>
              </a:ext>
            </a:extLst>
          </p:cNvPr>
          <p:cNvSpPr/>
          <p:nvPr/>
        </p:nvSpPr>
        <p:spPr>
          <a:xfrm>
            <a:off x="6257271" y="4779366"/>
            <a:ext cx="1522363" cy="475892"/>
          </a:xfrm>
          <a:prstGeom prst="round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867" dirty="0"/>
              <a:t>RAVENNA</a:t>
            </a:r>
          </a:p>
        </p:txBody>
      </p:sp>
      <p:sp>
        <p:nvSpPr>
          <p:cNvPr id="29" name="Rounded Rectangle 28">
            <a:extLst>
              <a:ext uri="{FF2B5EF4-FFF2-40B4-BE49-F238E27FC236}">
                <a16:creationId xmlns:a16="http://schemas.microsoft.com/office/drawing/2014/main" id="{BB17196F-DE0F-D84D-8507-A6F13362D7F3}"/>
              </a:ext>
            </a:extLst>
          </p:cNvPr>
          <p:cNvSpPr/>
          <p:nvPr/>
        </p:nvSpPr>
        <p:spPr>
          <a:xfrm>
            <a:off x="6257270" y="1843270"/>
            <a:ext cx="1747607" cy="475892"/>
          </a:xfrm>
          <a:prstGeom prst="roundRect">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867" dirty="0"/>
              <a:t>EBU 3326</a:t>
            </a:r>
          </a:p>
        </p:txBody>
      </p:sp>
      <p:sp>
        <p:nvSpPr>
          <p:cNvPr id="30" name="Rounded Rectangle 29">
            <a:extLst>
              <a:ext uri="{FF2B5EF4-FFF2-40B4-BE49-F238E27FC236}">
                <a16:creationId xmlns:a16="http://schemas.microsoft.com/office/drawing/2014/main" id="{6E3ECB74-3759-8B4A-8B34-582F27289858}"/>
              </a:ext>
            </a:extLst>
          </p:cNvPr>
          <p:cNvSpPr/>
          <p:nvPr/>
        </p:nvSpPr>
        <p:spPr>
          <a:xfrm>
            <a:off x="6257271" y="2446104"/>
            <a:ext cx="1780305" cy="475892"/>
          </a:xfrm>
          <a:prstGeom prst="roundRect">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867" dirty="0"/>
              <a:t>AES67</a:t>
            </a:r>
          </a:p>
        </p:txBody>
      </p:sp>
      <p:sp>
        <p:nvSpPr>
          <p:cNvPr id="31" name="Rounded Rectangle 30">
            <a:extLst>
              <a:ext uri="{FF2B5EF4-FFF2-40B4-BE49-F238E27FC236}">
                <a16:creationId xmlns:a16="http://schemas.microsoft.com/office/drawing/2014/main" id="{F7516B19-5208-524A-8FCB-845C229E37CD}"/>
              </a:ext>
            </a:extLst>
          </p:cNvPr>
          <p:cNvSpPr/>
          <p:nvPr/>
        </p:nvSpPr>
        <p:spPr>
          <a:xfrm>
            <a:off x="6257271" y="3048939"/>
            <a:ext cx="1780305" cy="475892"/>
          </a:xfrm>
          <a:prstGeom prst="roundRect">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t>ST2110-30/31</a:t>
            </a:r>
          </a:p>
        </p:txBody>
      </p:sp>
      <p:sp>
        <p:nvSpPr>
          <p:cNvPr id="32" name="Rounded Rectangle 31">
            <a:extLst>
              <a:ext uri="{FF2B5EF4-FFF2-40B4-BE49-F238E27FC236}">
                <a16:creationId xmlns:a16="http://schemas.microsoft.com/office/drawing/2014/main" id="{8CC6C0E4-6FC4-D549-8DA2-A06D150520AE}"/>
              </a:ext>
            </a:extLst>
          </p:cNvPr>
          <p:cNvSpPr/>
          <p:nvPr/>
        </p:nvSpPr>
        <p:spPr>
          <a:xfrm>
            <a:off x="1573901" y="5964154"/>
            <a:ext cx="1522364" cy="475892"/>
          </a:xfrm>
          <a:prstGeom prst="roundRect">
            <a:avLst/>
          </a:prstGeom>
          <a:solidFill>
            <a:schemeClr val="tx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a:t>AES50</a:t>
            </a:r>
          </a:p>
          <a:p>
            <a:pPr algn="ctr"/>
            <a:r>
              <a:rPr lang="en-US" sz="1600" dirty="0" err="1"/>
              <a:t>AoE</a:t>
            </a:r>
            <a:endParaRPr lang="en-US" sz="1600" dirty="0"/>
          </a:p>
        </p:txBody>
      </p:sp>
      <p:sp>
        <p:nvSpPr>
          <p:cNvPr id="33" name="Rounded Rectangle 32">
            <a:extLst>
              <a:ext uri="{FF2B5EF4-FFF2-40B4-BE49-F238E27FC236}">
                <a16:creationId xmlns:a16="http://schemas.microsoft.com/office/drawing/2014/main" id="{FC0DFF2D-FD95-FB45-882E-3241F076D1E3}"/>
              </a:ext>
            </a:extLst>
          </p:cNvPr>
          <p:cNvSpPr/>
          <p:nvPr/>
        </p:nvSpPr>
        <p:spPr>
          <a:xfrm>
            <a:off x="6257271" y="5364140"/>
            <a:ext cx="1522363" cy="475892"/>
          </a:xfrm>
          <a:prstGeom prst="round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867" dirty="0" err="1"/>
              <a:t>WheatNet</a:t>
            </a:r>
            <a:endParaRPr lang="en-US" sz="1867" dirty="0"/>
          </a:p>
        </p:txBody>
      </p:sp>
      <p:sp>
        <p:nvSpPr>
          <p:cNvPr id="34" name="Rounded Rectangle 33">
            <a:extLst>
              <a:ext uri="{FF2B5EF4-FFF2-40B4-BE49-F238E27FC236}">
                <a16:creationId xmlns:a16="http://schemas.microsoft.com/office/drawing/2014/main" id="{93F270BC-8F7A-7B42-8005-D321C2EBC653}"/>
              </a:ext>
            </a:extLst>
          </p:cNvPr>
          <p:cNvSpPr/>
          <p:nvPr/>
        </p:nvSpPr>
        <p:spPr>
          <a:xfrm>
            <a:off x="6257271" y="5951524"/>
            <a:ext cx="1522363" cy="475892"/>
          </a:xfrm>
          <a:prstGeom prst="round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867" dirty="0"/>
              <a:t>Q-LAN</a:t>
            </a:r>
          </a:p>
        </p:txBody>
      </p:sp>
    </p:spTree>
    <p:extLst>
      <p:ext uri="{BB962C8B-B14F-4D97-AF65-F5344CB8AC3E}">
        <p14:creationId xmlns:p14="http://schemas.microsoft.com/office/powerpoint/2010/main" val="32991858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DEFC49-46E1-4BA4-AE4C-101EF095F9E6}"/>
              </a:ext>
            </a:extLst>
          </p:cNvPr>
          <p:cNvSpPr>
            <a:spLocks noGrp="1"/>
          </p:cNvSpPr>
          <p:nvPr>
            <p:ph type="title"/>
          </p:nvPr>
        </p:nvSpPr>
        <p:spPr>
          <a:xfrm>
            <a:off x="477129" y="272367"/>
            <a:ext cx="10515600" cy="891416"/>
          </a:xfrm>
        </p:spPr>
        <p:txBody>
          <a:bodyPr>
            <a:normAutofit/>
          </a:bodyPr>
          <a:lstStyle/>
          <a:p>
            <a:r>
              <a:rPr lang="en-GB" dirty="0"/>
              <a:t>Audio production interoperability</a:t>
            </a:r>
            <a:endParaRPr lang="en-US" dirty="0"/>
          </a:p>
        </p:txBody>
      </p:sp>
      <p:sp>
        <p:nvSpPr>
          <p:cNvPr id="4" name="Rectangle: Rounded Corners 3">
            <a:extLst>
              <a:ext uri="{FF2B5EF4-FFF2-40B4-BE49-F238E27FC236}">
                <a16:creationId xmlns:a16="http://schemas.microsoft.com/office/drawing/2014/main" id="{69ECD843-6A3A-47B8-8C43-D3AF8C4022C4}"/>
              </a:ext>
            </a:extLst>
          </p:cNvPr>
          <p:cNvSpPr/>
          <p:nvPr/>
        </p:nvSpPr>
        <p:spPr>
          <a:xfrm>
            <a:off x="3060367" y="2443702"/>
            <a:ext cx="5857460" cy="715617"/>
          </a:xfrm>
          <a:prstGeom prst="roundRect">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dirty="0"/>
              <a:t>Audio data flows – almost identical</a:t>
            </a:r>
            <a:endParaRPr lang="en-US" sz="2400" dirty="0"/>
          </a:p>
        </p:txBody>
      </p:sp>
      <p:sp>
        <p:nvSpPr>
          <p:cNvPr id="5" name="Rectangle: Rounded Corners 4">
            <a:extLst>
              <a:ext uri="{FF2B5EF4-FFF2-40B4-BE49-F238E27FC236}">
                <a16:creationId xmlns:a16="http://schemas.microsoft.com/office/drawing/2014/main" id="{E0D316F0-0DD3-4534-B757-9ED6F78664DE}"/>
              </a:ext>
            </a:extLst>
          </p:cNvPr>
          <p:cNvSpPr/>
          <p:nvPr/>
        </p:nvSpPr>
        <p:spPr>
          <a:xfrm>
            <a:off x="3060367" y="3806870"/>
            <a:ext cx="5857460" cy="715617"/>
          </a:xfrm>
          <a:prstGeom prst="round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dirty="0"/>
              <a:t>Audio control plane – very different</a:t>
            </a:r>
            <a:endParaRPr lang="en-US" sz="2400" dirty="0"/>
          </a:p>
        </p:txBody>
      </p:sp>
    </p:spTree>
    <p:extLst>
      <p:ext uri="{BB962C8B-B14F-4D97-AF65-F5344CB8AC3E}">
        <p14:creationId xmlns:p14="http://schemas.microsoft.com/office/powerpoint/2010/main" val="355486269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6B9E4D-6C0F-4A2A-8F46-C862C33E0E9B}"/>
              </a:ext>
            </a:extLst>
          </p:cNvPr>
          <p:cNvSpPr>
            <a:spLocks noGrp="1"/>
          </p:cNvSpPr>
          <p:nvPr>
            <p:ph type="title"/>
          </p:nvPr>
        </p:nvSpPr>
        <p:spPr>
          <a:xfrm>
            <a:off x="318247" y="75661"/>
            <a:ext cx="11554597" cy="1126792"/>
          </a:xfrm>
        </p:spPr>
        <p:txBody>
          <a:bodyPr>
            <a:normAutofit/>
          </a:bodyPr>
          <a:lstStyle/>
          <a:p>
            <a:r>
              <a:rPr lang="en-GB" dirty="0"/>
              <a:t>Audio parameters……………lots of choices</a:t>
            </a:r>
            <a:endParaRPr lang="en-US" dirty="0"/>
          </a:p>
        </p:txBody>
      </p:sp>
      <p:sp>
        <p:nvSpPr>
          <p:cNvPr id="4" name="Rectangle 3">
            <a:extLst>
              <a:ext uri="{FF2B5EF4-FFF2-40B4-BE49-F238E27FC236}">
                <a16:creationId xmlns:a16="http://schemas.microsoft.com/office/drawing/2014/main" id="{2648A613-9520-4593-8B7A-6C7640E88996}"/>
              </a:ext>
            </a:extLst>
          </p:cNvPr>
          <p:cNvSpPr/>
          <p:nvPr/>
        </p:nvSpPr>
        <p:spPr>
          <a:xfrm>
            <a:off x="5950920" y="3126563"/>
            <a:ext cx="4350871" cy="525929"/>
          </a:xfrm>
          <a:prstGeom prst="rect">
            <a:avLst/>
          </a:prstGeom>
          <a:pattFill prst="dkVert">
            <a:fgClr>
              <a:srgbClr val="7030A0"/>
            </a:fgClr>
            <a:bgClr>
              <a:schemeClr val="bg1"/>
            </a:bgClr>
          </a:patt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5" name="TextBox 4">
            <a:extLst>
              <a:ext uri="{FF2B5EF4-FFF2-40B4-BE49-F238E27FC236}">
                <a16:creationId xmlns:a16="http://schemas.microsoft.com/office/drawing/2014/main" id="{6AE7A492-B998-4049-AEBA-E137C60FA85B}"/>
              </a:ext>
            </a:extLst>
          </p:cNvPr>
          <p:cNvSpPr txBox="1"/>
          <p:nvPr/>
        </p:nvSpPr>
        <p:spPr>
          <a:xfrm>
            <a:off x="413526" y="2879779"/>
            <a:ext cx="5396432" cy="1631216"/>
          </a:xfrm>
          <a:prstGeom prst="rect">
            <a:avLst/>
          </a:prstGeom>
          <a:noFill/>
        </p:spPr>
        <p:txBody>
          <a:bodyPr wrap="square" rtlCol="0">
            <a:spAutoFit/>
          </a:bodyPr>
          <a:lstStyle/>
          <a:p>
            <a:r>
              <a:rPr lang="en-GB" sz="2000" dirty="0"/>
              <a:t>AES10 - MADI: 28, 56, 64 channels</a:t>
            </a:r>
          </a:p>
          <a:p>
            <a:r>
              <a:rPr lang="en-GB" sz="2000" dirty="0"/>
              <a:t>Sample rate: 32kHz - 96kHz </a:t>
            </a:r>
          </a:p>
          <a:p>
            <a:r>
              <a:rPr lang="en-GB" sz="2000" dirty="0"/>
              <a:t>Bit depth: 16bit, 20bit, 24bit</a:t>
            </a:r>
          </a:p>
          <a:p>
            <a:endParaRPr lang="en-GB" sz="2000" dirty="0"/>
          </a:p>
          <a:p>
            <a:endParaRPr lang="en-US" sz="2000" dirty="0"/>
          </a:p>
        </p:txBody>
      </p:sp>
      <p:sp>
        <p:nvSpPr>
          <p:cNvPr id="6" name="Rectangle 5">
            <a:extLst>
              <a:ext uri="{FF2B5EF4-FFF2-40B4-BE49-F238E27FC236}">
                <a16:creationId xmlns:a16="http://schemas.microsoft.com/office/drawing/2014/main" id="{FC8F528C-E458-45B7-A422-3B5061ED32DC}"/>
              </a:ext>
            </a:extLst>
          </p:cNvPr>
          <p:cNvSpPr/>
          <p:nvPr/>
        </p:nvSpPr>
        <p:spPr>
          <a:xfrm>
            <a:off x="8503003" y="1712201"/>
            <a:ext cx="81279" cy="525929"/>
          </a:xfrm>
          <a:prstGeom prst="rect">
            <a:avLst/>
          </a:prstGeom>
          <a:pattFill prst="dkVert">
            <a:fgClr>
              <a:srgbClr val="7030A0"/>
            </a:fgClr>
            <a:bgClr>
              <a:schemeClr val="bg1"/>
            </a:bgClr>
          </a:patt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a:p>
        </p:txBody>
      </p:sp>
      <p:sp>
        <p:nvSpPr>
          <p:cNvPr id="7" name="TextBox 6">
            <a:extLst>
              <a:ext uri="{FF2B5EF4-FFF2-40B4-BE49-F238E27FC236}">
                <a16:creationId xmlns:a16="http://schemas.microsoft.com/office/drawing/2014/main" id="{BA54C8E4-1375-4DCA-B7D6-DD502A7ED1B8}"/>
              </a:ext>
            </a:extLst>
          </p:cNvPr>
          <p:cNvSpPr txBox="1"/>
          <p:nvPr/>
        </p:nvSpPr>
        <p:spPr>
          <a:xfrm>
            <a:off x="434452" y="1461929"/>
            <a:ext cx="9188256" cy="1323439"/>
          </a:xfrm>
          <a:prstGeom prst="rect">
            <a:avLst/>
          </a:prstGeom>
          <a:noFill/>
        </p:spPr>
        <p:txBody>
          <a:bodyPr wrap="square" rtlCol="0">
            <a:spAutoFit/>
          </a:bodyPr>
          <a:lstStyle/>
          <a:p>
            <a:r>
              <a:rPr lang="en-GB" sz="2000" dirty="0"/>
              <a:t>AES3: 2 channels </a:t>
            </a:r>
          </a:p>
          <a:p>
            <a:r>
              <a:rPr lang="en-GB" sz="2000" dirty="0"/>
              <a:t>Sample rate: 16kHz, 22kHz,32kHz,44.1kHz,48kHz,88.1kHz,96kHz,192kHz</a:t>
            </a:r>
          </a:p>
          <a:p>
            <a:r>
              <a:rPr lang="en-GB" sz="2000" dirty="0"/>
              <a:t>Bit depth: 16bit, 20bit, 24bit</a:t>
            </a:r>
          </a:p>
          <a:p>
            <a:r>
              <a:rPr lang="en-GB" sz="2000" dirty="0"/>
              <a:t>AES3 frame period: 1ms – 12ms</a:t>
            </a:r>
            <a:endParaRPr lang="en-US" sz="2000" dirty="0"/>
          </a:p>
        </p:txBody>
      </p:sp>
      <p:sp>
        <p:nvSpPr>
          <p:cNvPr id="8" name="Rectangle 7">
            <a:extLst>
              <a:ext uri="{FF2B5EF4-FFF2-40B4-BE49-F238E27FC236}">
                <a16:creationId xmlns:a16="http://schemas.microsoft.com/office/drawing/2014/main" id="{D8A441FF-0DCD-42A5-ABE0-88A7B8A9E295}"/>
              </a:ext>
            </a:extLst>
          </p:cNvPr>
          <p:cNvSpPr/>
          <p:nvPr/>
        </p:nvSpPr>
        <p:spPr>
          <a:xfrm>
            <a:off x="5950920" y="4524366"/>
            <a:ext cx="5030972" cy="525929"/>
          </a:xfrm>
          <a:prstGeom prst="rect">
            <a:avLst/>
          </a:prstGeom>
          <a:pattFill prst="dkVert">
            <a:fgClr>
              <a:srgbClr val="7030A0"/>
            </a:fgClr>
            <a:bgClr>
              <a:schemeClr val="bg1"/>
            </a:bgClr>
          </a:patt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9" name="TextBox 8">
            <a:extLst>
              <a:ext uri="{FF2B5EF4-FFF2-40B4-BE49-F238E27FC236}">
                <a16:creationId xmlns:a16="http://schemas.microsoft.com/office/drawing/2014/main" id="{020045A5-8264-4CA2-833E-6F1530B4FC03}"/>
              </a:ext>
            </a:extLst>
          </p:cNvPr>
          <p:cNvSpPr txBox="1"/>
          <p:nvPr/>
        </p:nvSpPr>
        <p:spPr>
          <a:xfrm>
            <a:off x="434451" y="4014618"/>
            <a:ext cx="6534704" cy="1323439"/>
          </a:xfrm>
          <a:prstGeom prst="rect">
            <a:avLst/>
          </a:prstGeom>
          <a:noFill/>
        </p:spPr>
        <p:txBody>
          <a:bodyPr wrap="square" rtlCol="0">
            <a:spAutoFit/>
          </a:bodyPr>
          <a:lstStyle/>
          <a:p>
            <a:r>
              <a:rPr lang="en-GB" sz="2000" dirty="0"/>
              <a:t>AES67: 1 - 120 channels (</a:t>
            </a:r>
            <a:r>
              <a:rPr lang="en-GB" sz="2000" b="1" i="1" dirty="0"/>
              <a:t>1-8</a:t>
            </a:r>
            <a:r>
              <a:rPr lang="en-GB" sz="2000" dirty="0"/>
              <a:t>)</a:t>
            </a:r>
          </a:p>
          <a:p>
            <a:r>
              <a:rPr lang="en-GB" sz="2000" dirty="0"/>
              <a:t>Sample rate: 44.1kHz, </a:t>
            </a:r>
            <a:r>
              <a:rPr lang="en-GB" sz="2000" b="1" dirty="0"/>
              <a:t>48kHz</a:t>
            </a:r>
            <a:r>
              <a:rPr lang="en-GB" sz="2000" dirty="0"/>
              <a:t>, 96kHz</a:t>
            </a:r>
          </a:p>
          <a:p>
            <a:r>
              <a:rPr lang="en-GB" sz="2000" dirty="0"/>
              <a:t>Bit depth: 16bit, 24bit</a:t>
            </a:r>
          </a:p>
          <a:p>
            <a:r>
              <a:rPr lang="en-GB" sz="2000" dirty="0"/>
              <a:t>IP Packet period: 125us, 250us, 333⅓us, </a:t>
            </a:r>
            <a:r>
              <a:rPr lang="en-GB" sz="2000" b="1" dirty="0"/>
              <a:t>1ms</a:t>
            </a:r>
            <a:r>
              <a:rPr lang="en-GB" sz="2000" dirty="0"/>
              <a:t>, 4ms</a:t>
            </a:r>
            <a:endParaRPr lang="en-US" sz="2000" dirty="0"/>
          </a:p>
        </p:txBody>
      </p:sp>
      <p:sp>
        <p:nvSpPr>
          <p:cNvPr id="10" name="Rectangle 9">
            <a:extLst>
              <a:ext uri="{FF2B5EF4-FFF2-40B4-BE49-F238E27FC236}">
                <a16:creationId xmlns:a16="http://schemas.microsoft.com/office/drawing/2014/main" id="{C8E0C990-03C7-418A-9104-0AA34F37E663}"/>
              </a:ext>
            </a:extLst>
          </p:cNvPr>
          <p:cNvSpPr/>
          <p:nvPr/>
        </p:nvSpPr>
        <p:spPr>
          <a:xfrm>
            <a:off x="5950919" y="5874319"/>
            <a:ext cx="4350872" cy="525929"/>
          </a:xfrm>
          <a:prstGeom prst="rect">
            <a:avLst/>
          </a:prstGeom>
          <a:pattFill prst="dkVert">
            <a:fgClr>
              <a:srgbClr val="7030A0"/>
            </a:fgClr>
            <a:bgClr>
              <a:schemeClr val="bg1"/>
            </a:bgClr>
          </a:patt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12" name="TextBox 11">
            <a:extLst>
              <a:ext uri="{FF2B5EF4-FFF2-40B4-BE49-F238E27FC236}">
                <a16:creationId xmlns:a16="http://schemas.microsoft.com/office/drawing/2014/main" id="{792468C9-0C2D-4A50-AD0D-24C8BC28C797}"/>
              </a:ext>
            </a:extLst>
          </p:cNvPr>
          <p:cNvSpPr txBox="1"/>
          <p:nvPr/>
        </p:nvSpPr>
        <p:spPr>
          <a:xfrm>
            <a:off x="413525" y="5425983"/>
            <a:ext cx="6534704" cy="1323439"/>
          </a:xfrm>
          <a:prstGeom prst="rect">
            <a:avLst/>
          </a:prstGeom>
          <a:noFill/>
        </p:spPr>
        <p:txBody>
          <a:bodyPr wrap="square" rtlCol="0">
            <a:spAutoFit/>
          </a:bodyPr>
          <a:lstStyle/>
          <a:p>
            <a:r>
              <a:rPr lang="en-GB" sz="2000" dirty="0"/>
              <a:t>ST2110-30: </a:t>
            </a:r>
            <a:r>
              <a:rPr lang="en-GB" sz="2000" b="1" dirty="0"/>
              <a:t>1-8</a:t>
            </a:r>
            <a:r>
              <a:rPr lang="en-GB" sz="2000" dirty="0"/>
              <a:t> channels (1-64 channels Level C)</a:t>
            </a:r>
          </a:p>
          <a:p>
            <a:r>
              <a:rPr lang="en-GB" sz="2000" dirty="0"/>
              <a:t>Sample rate: </a:t>
            </a:r>
            <a:r>
              <a:rPr lang="en-GB" sz="2000" b="1" dirty="0"/>
              <a:t>48kHz (level A)</a:t>
            </a:r>
            <a:r>
              <a:rPr lang="en-GB" sz="2000" dirty="0"/>
              <a:t>, 96kHz (level –x)</a:t>
            </a:r>
          </a:p>
          <a:p>
            <a:r>
              <a:rPr lang="en-GB" sz="2000" dirty="0"/>
              <a:t>Bit depth: 16bit, 24bit</a:t>
            </a:r>
          </a:p>
          <a:p>
            <a:r>
              <a:rPr lang="en-GB" sz="2000" dirty="0"/>
              <a:t>IP Packet period: </a:t>
            </a:r>
            <a:r>
              <a:rPr lang="en-GB" sz="2000" b="1" dirty="0"/>
              <a:t>1ms (level A)</a:t>
            </a:r>
            <a:r>
              <a:rPr lang="en-GB" sz="2000" dirty="0"/>
              <a:t>125us (level B), </a:t>
            </a:r>
            <a:endParaRPr lang="en-US" sz="2000" dirty="0"/>
          </a:p>
        </p:txBody>
      </p:sp>
    </p:spTree>
    <p:extLst>
      <p:ext uri="{BB962C8B-B14F-4D97-AF65-F5344CB8AC3E}">
        <p14:creationId xmlns:p14="http://schemas.microsoft.com/office/powerpoint/2010/main" val="173330865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C624C9AE-E869-4DC5-BB7B-BE58EA996710}"/>
              </a:ext>
            </a:extLst>
          </p:cNvPr>
          <p:cNvGrpSpPr/>
          <p:nvPr/>
        </p:nvGrpSpPr>
        <p:grpSpPr>
          <a:xfrm>
            <a:off x="224796" y="1648036"/>
            <a:ext cx="9943843" cy="4918817"/>
            <a:chOff x="148866" y="1128398"/>
            <a:chExt cx="10704915" cy="5402919"/>
          </a:xfrm>
        </p:grpSpPr>
        <p:sp>
          <p:nvSpPr>
            <p:cNvPr id="3" name="Oval 2"/>
            <p:cNvSpPr/>
            <p:nvPr/>
          </p:nvSpPr>
          <p:spPr>
            <a:xfrm>
              <a:off x="208983" y="1188190"/>
              <a:ext cx="1693500" cy="1693500"/>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48000" rtlCol="0" anchor="t"/>
            <a:lstStyle/>
            <a:p>
              <a:pPr algn="ctr"/>
              <a:r>
                <a:rPr lang="en-GB" sz="1067" dirty="0"/>
                <a:t>SYSTEM -10</a:t>
              </a:r>
            </a:p>
            <a:p>
              <a:pPr algn="ctr"/>
              <a:endParaRPr lang="en-GB" sz="1067" dirty="0"/>
            </a:p>
            <a:p>
              <a:pPr algn="ctr"/>
              <a:endParaRPr lang="en-GB" sz="1067" dirty="0"/>
            </a:p>
          </p:txBody>
        </p:sp>
        <p:sp>
          <p:nvSpPr>
            <p:cNvPr id="9" name="Oval 8"/>
            <p:cNvSpPr/>
            <p:nvPr/>
          </p:nvSpPr>
          <p:spPr>
            <a:xfrm>
              <a:off x="3753902" y="1188190"/>
              <a:ext cx="1693500" cy="1693500"/>
            </a:xfrm>
            <a:prstGeom prst="ellipse">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48000" rtlCol="0" anchor="t"/>
            <a:lstStyle/>
            <a:p>
              <a:pPr algn="ctr"/>
              <a:r>
                <a:rPr lang="en-GB" sz="1067" dirty="0"/>
                <a:t>AUDIO -30</a:t>
              </a:r>
            </a:p>
            <a:p>
              <a:pPr algn="ctr"/>
              <a:endParaRPr lang="en-GB" sz="1067" dirty="0"/>
            </a:p>
            <a:p>
              <a:pPr algn="ctr"/>
              <a:endParaRPr lang="en-GB" sz="1067" dirty="0"/>
            </a:p>
          </p:txBody>
        </p:sp>
        <p:sp>
          <p:nvSpPr>
            <p:cNvPr id="10" name="Oval 9"/>
            <p:cNvSpPr/>
            <p:nvPr/>
          </p:nvSpPr>
          <p:spPr>
            <a:xfrm>
              <a:off x="2009084" y="1188190"/>
              <a:ext cx="1646457" cy="1693500"/>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48000" rtlCol="0" anchor="t"/>
            <a:lstStyle/>
            <a:p>
              <a:pPr algn="ctr"/>
              <a:r>
                <a:rPr lang="en-GB" sz="1067" dirty="0"/>
                <a:t>VIDEO -20</a:t>
              </a:r>
            </a:p>
            <a:p>
              <a:pPr algn="ctr"/>
              <a:endParaRPr lang="en-GB" sz="1067" dirty="0"/>
            </a:p>
            <a:p>
              <a:pPr algn="ctr"/>
              <a:endParaRPr lang="en-GB" sz="1067" dirty="0"/>
            </a:p>
          </p:txBody>
        </p:sp>
        <p:sp>
          <p:nvSpPr>
            <p:cNvPr id="11" name="Oval 10"/>
            <p:cNvSpPr/>
            <p:nvPr/>
          </p:nvSpPr>
          <p:spPr>
            <a:xfrm>
              <a:off x="148866" y="2996453"/>
              <a:ext cx="1693500" cy="1693500"/>
            </a:xfrm>
            <a:prstGeom prst="ellipse">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48000" rtlCol="0" anchor="t"/>
            <a:lstStyle/>
            <a:p>
              <a:pPr algn="ctr"/>
              <a:r>
                <a:rPr lang="en-GB" sz="1067" dirty="0"/>
                <a:t>COMPRESSED</a:t>
              </a:r>
              <a:br>
                <a:rPr lang="en-GB" sz="1067" dirty="0"/>
              </a:br>
              <a:r>
                <a:rPr lang="en-GB" sz="1067" dirty="0"/>
                <a:t>VIDEO -22</a:t>
              </a:r>
            </a:p>
            <a:p>
              <a:pPr algn="ctr"/>
              <a:endParaRPr lang="en-GB" sz="1067" dirty="0"/>
            </a:p>
            <a:p>
              <a:pPr algn="ctr"/>
              <a:endParaRPr lang="en-GB" sz="1067" dirty="0"/>
            </a:p>
          </p:txBody>
        </p:sp>
        <p:sp>
          <p:nvSpPr>
            <p:cNvPr id="17" name="Oval 16"/>
            <p:cNvSpPr/>
            <p:nvPr/>
          </p:nvSpPr>
          <p:spPr>
            <a:xfrm>
              <a:off x="5545763" y="1143113"/>
              <a:ext cx="1693500" cy="1693500"/>
            </a:xfrm>
            <a:prstGeom prst="ellipse">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48000" rtlCol="0" anchor="t"/>
            <a:lstStyle/>
            <a:p>
              <a:pPr algn="ctr"/>
              <a:r>
                <a:rPr lang="en-GB" sz="1067" dirty="0"/>
                <a:t>AES3-32 bit</a:t>
              </a:r>
              <a:br>
                <a:rPr lang="en-GB" sz="1067" dirty="0"/>
              </a:br>
              <a:r>
                <a:rPr lang="en-GB" sz="1067" dirty="0"/>
                <a:t>AUDIO -31</a:t>
              </a:r>
            </a:p>
            <a:p>
              <a:pPr algn="ctr"/>
              <a:endParaRPr lang="en-GB" sz="1067" dirty="0"/>
            </a:p>
            <a:p>
              <a:pPr algn="ctr"/>
              <a:endParaRPr lang="en-GB" sz="1067" dirty="0"/>
            </a:p>
          </p:txBody>
        </p:sp>
        <p:sp>
          <p:nvSpPr>
            <p:cNvPr id="20" name="Oval 19">
              <a:extLst>
                <a:ext uri="{FF2B5EF4-FFF2-40B4-BE49-F238E27FC236}">
                  <a16:creationId xmlns:a16="http://schemas.microsoft.com/office/drawing/2014/main" id="{2F94387D-9B67-40AF-99CA-22E52435FE14}"/>
                </a:ext>
              </a:extLst>
            </p:cNvPr>
            <p:cNvSpPr/>
            <p:nvPr/>
          </p:nvSpPr>
          <p:spPr>
            <a:xfrm>
              <a:off x="9146043" y="1128398"/>
              <a:ext cx="1693500" cy="1693500"/>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48000" rtlCol="0" anchor="t"/>
            <a:lstStyle/>
            <a:p>
              <a:pPr algn="ctr"/>
              <a:r>
                <a:rPr lang="en-GB" sz="1067" dirty="0"/>
                <a:t>TIMING -21</a:t>
              </a:r>
            </a:p>
            <a:p>
              <a:pPr algn="ctr"/>
              <a:endParaRPr lang="en-GB" sz="1067" dirty="0"/>
            </a:p>
            <a:p>
              <a:pPr algn="ctr"/>
              <a:endParaRPr lang="en-GB" sz="1067" dirty="0"/>
            </a:p>
          </p:txBody>
        </p:sp>
        <p:sp>
          <p:nvSpPr>
            <p:cNvPr id="22" name="Oval 21">
              <a:extLst>
                <a:ext uri="{FF2B5EF4-FFF2-40B4-BE49-F238E27FC236}">
                  <a16:creationId xmlns:a16="http://schemas.microsoft.com/office/drawing/2014/main" id="{6E2CE5DE-3FF4-4ADF-8A8A-0043B4FD8967}"/>
                </a:ext>
              </a:extLst>
            </p:cNvPr>
            <p:cNvSpPr/>
            <p:nvPr/>
          </p:nvSpPr>
          <p:spPr>
            <a:xfrm>
              <a:off x="9160281" y="2946575"/>
              <a:ext cx="1693500" cy="1693500"/>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48000" rtlCol="0" anchor="t"/>
            <a:lstStyle/>
            <a:p>
              <a:pPr algn="ctr"/>
              <a:r>
                <a:rPr lang="en-GB" sz="1067" dirty="0">
                  <a:solidFill>
                    <a:schemeClr val="tx1"/>
                  </a:solidFill>
                </a:rPr>
                <a:t>2022-8</a:t>
              </a:r>
              <a:br>
                <a:rPr lang="en-GB" sz="1067" dirty="0">
                  <a:solidFill>
                    <a:schemeClr val="tx1"/>
                  </a:solidFill>
                </a:rPr>
              </a:br>
              <a:r>
                <a:rPr lang="en-GB" sz="1067" dirty="0">
                  <a:solidFill>
                    <a:schemeClr val="tx1"/>
                  </a:solidFill>
                </a:rPr>
                <a:t>COMPOSITE</a:t>
              </a:r>
            </a:p>
            <a:p>
              <a:pPr algn="ctr"/>
              <a:endParaRPr lang="en-GB" sz="1067" dirty="0">
                <a:solidFill>
                  <a:schemeClr val="tx1"/>
                </a:solidFill>
              </a:endParaRPr>
            </a:p>
            <a:p>
              <a:pPr algn="ctr"/>
              <a:endParaRPr lang="en-GB" sz="1067" dirty="0">
                <a:solidFill>
                  <a:schemeClr val="tx1"/>
                </a:solidFill>
              </a:endParaRPr>
            </a:p>
          </p:txBody>
        </p:sp>
        <p:pic>
          <p:nvPicPr>
            <p:cNvPr id="24" name="Picture 4" descr="Image result for video icon">
              <a:extLst>
                <a:ext uri="{FF2B5EF4-FFF2-40B4-BE49-F238E27FC236}">
                  <a16:creationId xmlns:a16="http://schemas.microsoft.com/office/drawing/2014/main" id="{E7AC80B3-597C-45E2-92AB-1E85474CFC95}"/>
                </a:ext>
              </a:extLst>
            </p:cNvPr>
            <p:cNvPicPr>
              <a:picLocks noChangeAspect="1" noChangeArrowheads="1"/>
            </p:cNvPicPr>
            <p:nvPr/>
          </p:nvPicPr>
          <p:blipFill>
            <a:blip r:embed="rId3" cstate="screen">
              <a:extLst>
                <a:ext uri="{28A0092B-C50C-407E-A947-70E740481C1C}">
                  <a14:useLocalDpi xmlns:a14="http://schemas.microsoft.com/office/drawing/2010/main" val="0"/>
                </a:ext>
              </a:extLst>
            </a:blip>
            <a:srcRect/>
            <a:stretch>
              <a:fillRect/>
            </a:stretch>
          </p:blipFill>
          <p:spPr bwMode="auto">
            <a:xfrm>
              <a:off x="9591201" y="3648930"/>
              <a:ext cx="831660" cy="831660"/>
            </a:xfrm>
            <a:prstGeom prst="rect">
              <a:avLst/>
            </a:prstGeom>
            <a:noFill/>
            <a:extLst>
              <a:ext uri="{909E8E84-426E-40DD-AFC4-6F175D3DCCD1}">
                <a14:hiddenFill xmlns:a14="http://schemas.microsoft.com/office/drawing/2010/main">
                  <a:solidFill>
                    <a:srgbClr val="FFFFFF"/>
                  </a:solidFill>
                </a14:hiddenFill>
              </a:ext>
            </a:extLst>
          </p:spPr>
        </p:pic>
        <p:sp>
          <p:nvSpPr>
            <p:cNvPr id="19" name="Oval 18">
              <a:extLst>
                <a:ext uri="{FF2B5EF4-FFF2-40B4-BE49-F238E27FC236}">
                  <a16:creationId xmlns:a16="http://schemas.microsoft.com/office/drawing/2014/main" id="{AA9AF3B5-8CBB-D74D-BE45-C0351DF8ACB1}"/>
                </a:ext>
              </a:extLst>
            </p:cNvPr>
            <p:cNvSpPr/>
            <p:nvPr/>
          </p:nvSpPr>
          <p:spPr>
            <a:xfrm>
              <a:off x="7345903" y="1143113"/>
              <a:ext cx="1693500" cy="1693500"/>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48000" rtlCol="0" anchor="t"/>
            <a:lstStyle/>
            <a:p>
              <a:pPr algn="ctr"/>
              <a:r>
                <a:rPr lang="en-GB" sz="1067" dirty="0"/>
                <a:t>ANCILLARY</a:t>
              </a:r>
            </a:p>
            <a:p>
              <a:pPr algn="ctr"/>
              <a:r>
                <a:rPr lang="en-GB" sz="1067" dirty="0"/>
                <a:t>DATA -40</a:t>
              </a:r>
            </a:p>
            <a:p>
              <a:pPr algn="ctr"/>
              <a:endParaRPr lang="en-GB" sz="1067" dirty="0"/>
            </a:p>
            <a:p>
              <a:pPr algn="ctr"/>
              <a:endParaRPr lang="en-GB" sz="1067" dirty="0"/>
            </a:p>
          </p:txBody>
        </p:sp>
        <p:sp>
          <p:nvSpPr>
            <p:cNvPr id="27" name="Oval 26">
              <a:extLst>
                <a:ext uri="{FF2B5EF4-FFF2-40B4-BE49-F238E27FC236}">
                  <a16:creationId xmlns:a16="http://schemas.microsoft.com/office/drawing/2014/main" id="{D79BC67C-3768-C844-B0F2-F63E225F73EC}"/>
                </a:ext>
              </a:extLst>
            </p:cNvPr>
            <p:cNvSpPr/>
            <p:nvPr/>
          </p:nvSpPr>
          <p:spPr>
            <a:xfrm>
              <a:off x="1962041" y="2996453"/>
              <a:ext cx="1693500" cy="1693500"/>
            </a:xfrm>
            <a:prstGeom prst="ellipse">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48000" rtlCol="0" anchor="t"/>
            <a:lstStyle/>
            <a:p>
              <a:pPr algn="ctr"/>
              <a:r>
                <a:rPr lang="en-GB" sz="1067" dirty="0"/>
                <a:t>MULTI-PART VIDEO -23</a:t>
              </a:r>
            </a:p>
            <a:p>
              <a:pPr algn="ctr"/>
              <a:endParaRPr lang="en-GB" sz="1067" dirty="0"/>
            </a:p>
            <a:p>
              <a:pPr algn="ctr"/>
              <a:endParaRPr lang="en-GB" sz="1067" dirty="0"/>
            </a:p>
          </p:txBody>
        </p:sp>
        <p:sp>
          <p:nvSpPr>
            <p:cNvPr id="29" name="Oval 28">
              <a:extLst>
                <a:ext uri="{FF2B5EF4-FFF2-40B4-BE49-F238E27FC236}">
                  <a16:creationId xmlns:a16="http://schemas.microsoft.com/office/drawing/2014/main" id="{35A49E52-DE83-0A42-A2C2-3AE7B21642D2}"/>
                </a:ext>
              </a:extLst>
            </p:cNvPr>
            <p:cNvSpPr/>
            <p:nvPr/>
          </p:nvSpPr>
          <p:spPr>
            <a:xfrm>
              <a:off x="5545763" y="2975133"/>
              <a:ext cx="1693500" cy="1693500"/>
            </a:xfrm>
            <a:prstGeom prst="ellipse">
              <a:avLst/>
            </a:prstGeom>
            <a:solidFill>
              <a:schemeClr val="accent3">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48000" rtlCol="0" anchor="t"/>
            <a:lstStyle/>
            <a:p>
              <a:pPr algn="ctr"/>
              <a:r>
                <a:rPr lang="en-GB" sz="1067" dirty="0"/>
                <a:t>FAST METADATA -41</a:t>
              </a:r>
            </a:p>
            <a:p>
              <a:pPr algn="ctr"/>
              <a:endParaRPr lang="en-GB" sz="1067" dirty="0"/>
            </a:p>
            <a:p>
              <a:pPr algn="ctr"/>
              <a:endParaRPr lang="en-GB" sz="1067" dirty="0"/>
            </a:p>
          </p:txBody>
        </p:sp>
        <p:sp>
          <p:nvSpPr>
            <p:cNvPr id="33" name="Oval 32">
              <a:extLst>
                <a:ext uri="{FF2B5EF4-FFF2-40B4-BE49-F238E27FC236}">
                  <a16:creationId xmlns:a16="http://schemas.microsoft.com/office/drawing/2014/main" id="{736E5B25-6323-5842-9889-3DBF88206E68}"/>
                </a:ext>
              </a:extLst>
            </p:cNvPr>
            <p:cNvSpPr/>
            <p:nvPr/>
          </p:nvSpPr>
          <p:spPr>
            <a:xfrm>
              <a:off x="7390685" y="2973763"/>
              <a:ext cx="1693500" cy="1693500"/>
            </a:xfrm>
            <a:prstGeom prst="ellipse">
              <a:avLst/>
            </a:pr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48000" rtlCol="0" anchor="t"/>
            <a:lstStyle/>
            <a:p>
              <a:pPr algn="ctr"/>
              <a:r>
                <a:rPr lang="en-GB" sz="1067" dirty="0"/>
                <a:t>FMX -42</a:t>
              </a:r>
            </a:p>
            <a:p>
              <a:pPr algn="ctr"/>
              <a:endParaRPr lang="en-GB" sz="1067" dirty="0"/>
            </a:p>
            <a:p>
              <a:pPr algn="ctr"/>
              <a:endParaRPr lang="en-GB" sz="1067" dirty="0"/>
            </a:p>
          </p:txBody>
        </p:sp>
        <p:pic>
          <p:nvPicPr>
            <p:cNvPr id="7" name="Picture 6">
              <a:extLst>
                <a:ext uri="{FF2B5EF4-FFF2-40B4-BE49-F238E27FC236}">
                  <a16:creationId xmlns:a16="http://schemas.microsoft.com/office/drawing/2014/main" id="{14E9206D-C628-4C82-B31F-758209A9053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094450" y="1740359"/>
              <a:ext cx="940301" cy="940301"/>
            </a:xfrm>
            <a:prstGeom prst="rect">
              <a:avLst/>
            </a:prstGeom>
          </p:spPr>
        </p:pic>
        <p:pic>
          <p:nvPicPr>
            <p:cNvPr id="30" name="Picture 29">
              <a:extLst>
                <a:ext uri="{FF2B5EF4-FFF2-40B4-BE49-F238E27FC236}">
                  <a16:creationId xmlns:a16="http://schemas.microsoft.com/office/drawing/2014/main" id="{A7F03B4D-80A5-4DF4-818D-E4012775443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922362" y="1736826"/>
              <a:ext cx="940301" cy="940301"/>
            </a:xfrm>
            <a:prstGeom prst="rect">
              <a:avLst/>
            </a:prstGeom>
          </p:spPr>
        </p:pic>
        <p:pic>
          <p:nvPicPr>
            <p:cNvPr id="12" name="Picture 11">
              <a:extLst>
                <a:ext uri="{FF2B5EF4-FFF2-40B4-BE49-F238E27FC236}">
                  <a16:creationId xmlns:a16="http://schemas.microsoft.com/office/drawing/2014/main" id="{7405E636-A585-4062-AA77-A6FC36BBF3CE}"/>
                </a:ext>
              </a:extLst>
            </p:cNvPr>
            <p:cNvPicPr>
              <a:picLocks noChangeAspect="1"/>
            </p:cNvPicPr>
            <p:nvPr/>
          </p:nvPicPr>
          <p:blipFill>
            <a:blip r:embed="rId5" cstate="screen">
              <a:extLst>
                <a:ext uri="{28A0092B-C50C-407E-A947-70E740481C1C}">
                  <a14:useLocalDpi xmlns:a14="http://schemas.microsoft.com/office/drawing/2010/main" val="0"/>
                </a:ext>
              </a:extLst>
            </a:blip>
            <a:stretch>
              <a:fillRect/>
            </a:stretch>
          </p:blipFill>
          <p:spPr>
            <a:xfrm>
              <a:off x="2400205" y="1775502"/>
              <a:ext cx="864212" cy="855821"/>
            </a:xfrm>
            <a:prstGeom prst="rect">
              <a:avLst/>
            </a:prstGeom>
          </p:spPr>
        </p:pic>
        <p:pic>
          <p:nvPicPr>
            <p:cNvPr id="36" name="Picture 35">
              <a:extLst>
                <a:ext uri="{FF2B5EF4-FFF2-40B4-BE49-F238E27FC236}">
                  <a16:creationId xmlns:a16="http://schemas.microsoft.com/office/drawing/2014/main" id="{08A5A08A-B344-42EA-803F-18601EA0C336}"/>
                </a:ext>
              </a:extLst>
            </p:cNvPr>
            <p:cNvPicPr>
              <a:picLocks noChangeAspect="1"/>
            </p:cNvPicPr>
            <p:nvPr/>
          </p:nvPicPr>
          <p:blipFill>
            <a:blip r:embed="rId5" cstate="screen">
              <a:extLst>
                <a:ext uri="{28A0092B-C50C-407E-A947-70E740481C1C}">
                  <a14:useLocalDpi xmlns:a14="http://schemas.microsoft.com/office/drawing/2010/main" val="0"/>
                </a:ext>
              </a:extLst>
            </a:blip>
            <a:stretch>
              <a:fillRect/>
            </a:stretch>
          </p:blipFill>
          <p:spPr>
            <a:xfrm>
              <a:off x="2376683" y="3665912"/>
              <a:ext cx="864212" cy="855821"/>
            </a:xfrm>
            <a:prstGeom prst="rect">
              <a:avLst/>
            </a:prstGeom>
          </p:spPr>
        </p:pic>
        <p:pic>
          <p:nvPicPr>
            <p:cNvPr id="26" name="Picture 25">
              <a:extLst>
                <a:ext uri="{FF2B5EF4-FFF2-40B4-BE49-F238E27FC236}">
                  <a16:creationId xmlns:a16="http://schemas.microsoft.com/office/drawing/2014/main" id="{7998A3CB-AF29-4A01-AFB7-34C9549BC661}"/>
                </a:ext>
              </a:extLst>
            </p:cNvPr>
            <p:cNvPicPr>
              <a:picLocks noChangeAspect="1"/>
            </p:cNvPicPr>
            <p:nvPr/>
          </p:nvPicPr>
          <p:blipFill>
            <a:blip r:embed="rId6" cstate="screen">
              <a:extLst>
                <a:ext uri="{28A0092B-C50C-407E-A947-70E740481C1C}">
                  <a14:useLocalDpi xmlns:a14="http://schemas.microsoft.com/office/drawing/2010/main" val="0"/>
                </a:ext>
              </a:extLst>
            </a:blip>
            <a:stretch>
              <a:fillRect/>
            </a:stretch>
          </p:blipFill>
          <p:spPr>
            <a:xfrm>
              <a:off x="7747719" y="1817415"/>
              <a:ext cx="932032" cy="932032"/>
            </a:xfrm>
            <a:prstGeom prst="rect">
              <a:avLst/>
            </a:prstGeom>
          </p:spPr>
        </p:pic>
        <p:pic>
          <p:nvPicPr>
            <p:cNvPr id="38" name="Picture 37">
              <a:extLst>
                <a:ext uri="{FF2B5EF4-FFF2-40B4-BE49-F238E27FC236}">
                  <a16:creationId xmlns:a16="http://schemas.microsoft.com/office/drawing/2014/main" id="{F1487FD6-7918-410C-8236-E2F17AE637A6}"/>
                </a:ext>
              </a:extLst>
            </p:cNvPr>
            <p:cNvPicPr>
              <a:picLocks noChangeAspect="1"/>
            </p:cNvPicPr>
            <p:nvPr/>
          </p:nvPicPr>
          <p:blipFill>
            <a:blip r:embed="rId6" cstate="screen">
              <a:extLst>
                <a:ext uri="{28A0092B-C50C-407E-A947-70E740481C1C}">
                  <a14:useLocalDpi xmlns:a14="http://schemas.microsoft.com/office/drawing/2010/main" val="0"/>
                </a:ext>
              </a:extLst>
            </a:blip>
            <a:stretch>
              <a:fillRect/>
            </a:stretch>
          </p:blipFill>
          <p:spPr>
            <a:xfrm>
              <a:off x="7792500" y="3567012"/>
              <a:ext cx="932032" cy="932032"/>
            </a:xfrm>
            <a:prstGeom prst="rect">
              <a:avLst/>
            </a:prstGeom>
          </p:spPr>
        </p:pic>
        <p:pic>
          <p:nvPicPr>
            <p:cNvPr id="39" name="Picture 38">
              <a:extLst>
                <a:ext uri="{FF2B5EF4-FFF2-40B4-BE49-F238E27FC236}">
                  <a16:creationId xmlns:a16="http://schemas.microsoft.com/office/drawing/2014/main" id="{BF8B86D3-D0A5-4D68-A942-B2349525599B}"/>
                </a:ext>
              </a:extLst>
            </p:cNvPr>
            <p:cNvPicPr>
              <a:picLocks noChangeAspect="1"/>
            </p:cNvPicPr>
            <p:nvPr/>
          </p:nvPicPr>
          <p:blipFill>
            <a:blip r:embed="rId6" cstate="screen">
              <a:extLst>
                <a:ext uri="{28A0092B-C50C-407E-A947-70E740481C1C}">
                  <a14:useLocalDpi xmlns:a14="http://schemas.microsoft.com/office/drawing/2010/main" val="0"/>
                </a:ext>
              </a:extLst>
            </a:blip>
            <a:stretch>
              <a:fillRect/>
            </a:stretch>
          </p:blipFill>
          <p:spPr>
            <a:xfrm>
              <a:off x="5950827" y="3691316"/>
              <a:ext cx="932032" cy="932032"/>
            </a:xfrm>
            <a:prstGeom prst="rect">
              <a:avLst/>
            </a:prstGeom>
          </p:spPr>
        </p:pic>
        <p:pic>
          <p:nvPicPr>
            <p:cNvPr id="40" name="Picture 39">
              <a:extLst>
                <a:ext uri="{FF2B5EF4-FFF2-40B4-BE49-F238E27FC236}">
                  <a16:creationId xmlns:a16="http://schemas.microsoft.com/office/drawing/2014/main" id="{12C8F7C0-1E8C-49F1-9855-8188E73C7100}"/>
                </a:ext>
              </a:extLst>
            </p:cNvPr>
            <p:cNvPicPr>
              <a:picLocks noChangeAspect="1"/>
            </p:cNvPicPr>
            <p:nvPr/>
          </p:nvPicPr>
          <p:blipFill>
            <a:blip r:embed="rId6" cstate="screen">
              <a:extLst>
                <a:ext uri="{28A0092B-C50C-407E-A947-70E740481C1C}">
                  <a14:useLocalDpi xmlns:a14="http://schemas.microsoft.com/office/drawing/2010/main" val="0"/>
                </a:ext>
              </a:extLst>
            </a:blip>
            <a:stretch>
              <a:fillRect/>
            </a:stretch>
          </p:blipFill>
          <p:spPr>
            <a:xfrm>
              <a:off x="520148" y="3633663"/>
              <a:ext cx="932032" cy="932032"/>
            </a:xfrm>
            <a:prstGeom prst="rect">
              <a:avLst/>
            </a:prstGeom>
          </p:spPr>
        </p:pic>
        <p:pic>
          <p:nvPicPr>
            <p:cNvPr id="41" name="Picture 40">
              <a:extLst>
                <a:ext uri="{FF2B5EF4-FFF2-40B4-BE49-F238E27FC236}">
                  <a16:creationId xmlns:a16="http://schemas.microsoft.com/office/drawing/2014/main" id="{4D1990B7-5A69-4C1C-B1AB-247CBEE27993}"/>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9483257" y="1634556"/>
              <a:ext cx="1019071" cy="1027856"/>
            </a:xfrm>
            <a:prstGeom prst="rect">
              <a:avLst/>
            </a:prstGeom>
          </p:spPr>
        </p:pic>
        <p:pic>
          <p:nvPicPr>
            <p:cNvPr id="43" name="Picture 42">
              <a:extLst>
                <a:ext uri="{FF2B5EF4-FFF2-40B4-BE49-F238E27FC236}">
                  <a16:creationId xmlns:a16="http://schemas.microsoft.com/office/drawing/2014/main" id="{DEFBBEB4-D942-4EEF-9DEF-5B1FC562E753}"/>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612097" y="1775502"/>
              <a:ext cx="879564" cy="879564"/>
            </a:xfrm>
            <a:prstGeom prst="rect">
              <a:avLst/>
            </a:prstGeom>
          </p:spPr>
        </p:pic>
        <p:sp>
          <p:nvSpPr>
            <p:cNvPr id="28" name="Oval 27">
              <a:extLst>
                <a:ext uri="{FF2B5EF4-FFF2-40B4-BE49-F238E27FC236}">
                  <a16:creationId xmlns:a16="http://schemas.microsoft.com/office/drawing/2014/main" id="{FCF48A3E-1FA3-7046-A896-5F2E0A64207E}"/>
                </a:ext>
              </a:extLst>
            </p:cNvPr>
            <p:cNvSpPr/>
            <p:nvPr/>
          </p:nvSpPr>
          <p:spPr>
            <a:xfrm>
              <a:off x="3753902" y="2996453"/>
              <a:ext cx="1693500" cy="1693500"/>
            </a:xfrm>
            <a:prstGeom prst="ellipse">
              <a:avLst/>
            </a:pr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48000" rtlCol="0" anchor="t"/>
            <a:lstStyle/>
            <a:p>
              <a:pPr algn="ctr"/>
              <a:r>
                <a:rPr lang="en-GB" sz="1067" dirty="0"/>
                <a:t>SD </a:t>
              </a:r>
            </a:p>
            <a:p>
              <a:pPr algn="ctr"/>
              <a:r>
                <a:rPr lang="en-GB" sz="1067" dirty="0"/>
                <a:t>VIDEO -24</a:t>
              </a:r>
            </a:p>
            <a:p>
              <a:pPr algn="ctr"/>
              <a:endParaRPr lang="en-GB" sz="1067" dirty="0"/>
            </a:p>
            <a:p>
              <a:pPr algn="ctr"/>
              <a:endParaRPr lang="en-GB" sz="1067" dirty="0"/>
            </a:p>
          </p:txBody>
        </p:sp>
        <p:pic>
          <p:nvPicPr>
            <p:cNvPr id="31" name="Picture 30">
              <a:extLst>
                <a:ext uri="{FF2B5EF4-FFF2-40B4-BE49-F238E27FC236}">
                  <a16:creationId xmlns:a16="http://schemas.microsoft.com/office/drawing/2014/main" id="{2ADAC4D1-8ADB-074C-B5F4-015F5871C8A6}"/>
                </a:ext>
              </a:extLst>
            </p:cNvPr>
            <p:cNvPicPr>
              <a:picLocks noChangeAspect="1"/>
            </p:cNvPicPr>
            <p:nvPr/>
          </p:nvPicPr>
          <p:blipFill>
            <a:blip r:embed="rId5" cstate="screen">
              <a:extLst>
                <a:ext uri="{28A0092B-C50C-407E-A947-70E740481C1C}">
                  <a14:useLocalDpi xmlns:a14="http://schemas.microsoft.com/office/drawing/2010/main" val="0"/>
                </a:ext>
              </a:extLst>
            </a:blip>
            <a:stretch>
              <a:fillRect/>
            </a:stretch>
          </p:blipFill>
          <p:spPr>
            <a:xfrm>
              <a:off x="4168545" y="3665912"/>
              <a:ext cx="864212" cy="855821"/>
            </a:xfrm>
            <a:prstGeom prst="rect">
              <a:avLst/>
            </a:prstGeom>
          </p:spPr>
        </p:pic>
        <p:sp>
          <p:nvSpPr>
            <p:cNvPr id="32" name="Oval 31">
              <a:extLst>
                <a:ext uri="{FF2B5EF4-FFF2-40B4-BE49-F238E27FC236}">
                  <a16:creationId xmlns:a16="http://schemas.microsoft.com/office/drawing/2014/main" id="{5A1AFFE3-9CDE-574C-9FC8-8EF8540D29CE}"/>
                </a:ext>
              </a:extLst>
            </p:cNvPr>
            <p:cNvSpPr>
              <a:spLocks noChangeAspect="1"/>
            </p:cNvSpPr>
            <p:nvPr/>
          </p:nvSpPr>
          <p:spPr>
            <a:xfrm>
              <a:off x="1956991" y="4805127"/>
              <a:ext cx="1693500" cy="1693501"/>
            </a:xfrm>
            <a:prstGeom prst="ellipse">
              <a:avLst/>
            </a:prstGeom>
            <a:solidFill>
              <a:schemeClr val="bg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48000" tIns="48000" rIns="48000" bIns="48000" rtlCol="0" anchor="ctr"/>
            <a:lstStyle/>
            <a:p>
              <a:pPr algn="ctr"/>
              <a:r>
                <a:rPr lang="en-US" sz="1333" b="1" dirty="0">
                  <a:solidFill>
                    <a:schemeClr val="bg1"/>
                  </a:solidFill>
                </a:rPr>
                <a:t>IS-04</a:t>
              </a:r>
            </a:p>
            <a:p>
              <a:pPr algn="ctr"/>
              <a:r>
                <a:rPr lang="en-US" sz="1067" dirty="0">
                  <a:solidFill>
                    <a:schemeClr val="bg1"/>
                  </a:solidFill>
                </a:rPr>
                <a:t>Discovery and Registration</a:t>
              </a:r>
              <a:endParaRPr lang="en-US" sz="1067" b="1" dirty="0">
                <a:solidFill>
                  <a:schemeClr val="bg1"/>
                </a:solidFill>
              </a:endParaRPr>
            </a:p>
          </p:txBody>
        </p:sp>
        <p:sp>
          <p:nvSpPr>
            <p:cNvPr id="34" name="Oval 33">
              <a:extLst>
                <a:ext uri="{FF2B5EF4-FFF2-40B4-BE49-F238E27FC236}">
                  <a16:creationId xmlns:a16="http://schemas.microsoft.com/office/drawing/2014/main" id="{2FFBF6B2-8569-FC4F-A919-03BD6F47CC19}"/>
                </a:ext>
              </a:extLst>
            </p:cNvPr>
            <p:cNvSpPr>
              <a:spLocks noChangeAspect="1"/>
            </p:cNvSpPr>
            <p:nvPr/>
          </p:nvSpPr>
          <p:spPr>
            <a:xfrm>
              <a:off x="3765114" y="4804715"/>
              <a:ext cx="1693501" cy="1693503"/>
            </a:xfrm>
            <a:prstGeom prst="ellipse">
              <a:avLst/>
            </a:prstGeom>
            <a:solidFill>
              <a:schemeClr val="accent4"/>
            </a:solidFill>
            <a:ln>
              <a:noFill/>
            </a:ln>
          </p:spPr>
          <p:style>
            <a:lnRef idx="0">
              <a:scrgbClr r="0" g="0" b="0"/>
            </a:lnRef>
            <a:fillRef idx="0">
              <a:scrgbClr r="0" g="0" b="0"/>
            </a:fillRef>
            <a:effectRef idx="0">
              <a:scrgbClr r="0" g="0" b="0"/>
            </a:effectRef>
            <a:fontRef idx="minor">
              <a:schemeClr val="lt1"/>
            </a:fontRef>
          </p:style>
          <p:txBody>
            <a:bodyPr lIns="48000" tIns="48000" rIns="48000" bIns="48000" rtlCol="0" anchor="ctr"/>
            <a:lstStyle/>
            <a:p>
              <a:pPr algn="ctr"/>
              <a:r>
                <a:rPr lang="en-US" sz="1400" b="1" dirty="0">
                  <a:solidFill>
                    <a:schemeClr val="bg1"/>
                  </a:solidFill>
                </a:rPr>
                <a:t>IS-05</a:t>
              </a:r>
            </a:p>
            <a:p>
              <a:pPr algn="ctr"/>
              <a:r>
                <a:rPr lang="en-US" sz="1067" dirty="0">
                  <a:solidFill>
                    <a:schemeClr val="bg1"/>
                  </a:solidFill>
                </a:rPr>
                <a:t>Connection Management</a:t>
              </a:r>
              <a:endParaRPr lang="en-US" sz="1067" b="1" dirty="0">
                <a:solidFill>
                  <a:schemeClr val="bg1"/>
                </a:solidFill>
              </a:endParaRPr>
            </a:p>
          </p:txBody>
        </p:sp>
        <p:sp>
          <p:nvSpPr>
            <p:cNvPr id="35" name="Oval 34">
              <a:extLst>
                <a:ext uri="{FF2B5EF4-FFF2-40B4-BE49-F238E27FC236}">
                  <a16:creationId xmlns:a16="http://schemas.microsoft.com/office/drawing/2014/main" id="{6A0BB181-94CD-6343-8A53-1E693C800D4B}"/>
                </a:ext>
              </a:extLst>
            </p:cNvPr>
            <p:cNvSpPr>
              <a:spLocks noChangeAspect="1"/>
            </p:cNvSpPr>
            <p:nvPr/>
          </p:nvSpPr>
          <p:spPr>
            <a:xfrm>
              <a:off x="7394155" y="4804412"/>
              <a:ext cx="1690031" cy="1690031"/>
            </a:xfrm>
            <a:prstGeom prst="ellipse">
              <a:avLst/>
            </a:prstGeom>
            <a:solidFill>
              <a:schemeClr val="accent6"/>
            </a:solidFill>
            <a:ln>
              <a:noFill/>
            </a:ln>
          </p:spPr>
          <p:style>
            <a:lnRef idx="0">
              <a:scrgbClr r="0" g="0" b="0"/>
            </a:lnRef>
            <a:fillRef idx="0">
              <a:scrgbClr r="0" g="0" b="0"/>
            </a:fillRef>
            <a:effectRef idx="0">
              <a:scrgbClr r="0" g="0" b="0"/>
            </a:effectRef>
            <a:fontRef idx="minor">
              <a:schemeClr val="lt1"/>
            </a:fontRef>
          </p:style>
          <p:txBody>
            <a:bodyPr lIns="48000" tIns="48000" rIns="48000" bIns="48000" rtlCol="0" anchor="ctr"/>
            <a:lstStyle/>
            <a:p>
              <a:pPr algn="ctr"/>
              <a:r>
                <a:rPr lang="en-US" sz="1333" b="1" dirty="0">
                  <a:solidFill>
                    <a:schemeClr val="bg1"/>
                  </a:solidFill>
                </a:rPr>
                <a:t>IS-08</a:t>
              </a:r>
            </a:p>
            <a:p>
              <a:pPr algn="ctr"/>
              <a:r>
                <a:rPr lang="en-US" sz="1067" dirty="0">
                  <a:solidFill>
                    <a:schemeClr val="bg1"/>
                  </a:solidFill>
                </a:rPr>
                <a:t>Audio Channel Mapping</a:t>
              </a:r>
              <a:endParaRPr lang="en-US" sz="1067" b="1" dirty="0">
                <a:solidFill>
                  <a:schemeClr val="bg1"/>
                </a:solidFill>
              </a:endParaRPr>
            </a:p>
          </p:txBody>
        </p:sp>
        <p:sp>
          <p:nvSpPr>
            <p:cNvPr id="37" name="Oval 36">
              <a:extLst>
                <a:ext uri="{FF2B5EF4-FFF2-40B4-BE49-F238E27FC236}">
                  <a16:creationId xmlns:a16="http://schemas.microsoft.com/office/drawing/2014/main" id="{A1302F74-5CDB-C24C-806E-22D7F305B434}"/>
                </a:ext>
              </a:extLst>
            </p:cNvPr>
            <p:cNvSpPr>
              <a:spLocks noChangeAspect="1"/>
            </p:cNvSpPr>
            <p:nvPr/>
          </p:nvSpPr>
          <p:spPr>
            <a:xfrm>
              <a:off x="5581370" y="4804412"/>
              <a:ext cx="1690031" cy="1690031"/>
            </a:xfrm>
            <a:prstGeom prst="ellipse">
              <a:avLst/>
            </a:prstGeom>
            <a:solidFill>
              <a:schemeClr val="tx2">
                <a:alpha val="5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48000" tIns="48000" rIns="48000" bIns="48000" rtlCol="0" anchor="ctr"/>
            <a:lstStyle/>
            <a:p>
              <a:pPr algn="ctr"/>
              <a:r>
                <a:rPr lang="en-US" sz="1333" b="1" dirty="0">
                  <a:solidFill>
                    <a:schemeClr val="bg1"/>
                  </a:solidFill>
                </a:rPr>
                <a:t>IS-07</a:t>
              </a:r>
            </a:p>
            <a:p>
              <a:pPr algn="ctr"/>
              <a:r>
                <a:rPr lang="en-US" sz="1067" dirty="0">
                  <a:solidFill>
                    <a:schemeClr val="bg1"/>
                  </a:solidFill>
                </a:rPr>
                <a:t>Event and Tally</a:t>
              </a:r>
              <a:endParaRPr lang="en-US" sz="1067" b="1" dirty="0">
                <a:solidFill>
                  <a:schemeClr val="bg1"/>
                </a:solidFill>
              </a:endParaRPr>
            </a:p>
          </p:txBody>
        </p:sp>
        <p:sp>
          <p:nvSpPr>
            <p:cNvPr id="42" name="Oval 41">
              <a:extLst>
                <a:ext uri="{FF2B5EF4-FFF2-40B4-BE49-F238E27FC236}">
                  <a16:creationId xmlns:a16="http://schemas.microsoft.com/office/drawing/2014/main" id="{924AA805-26FD-F443-B194-04E3DB6C155C}"/>
                </a:ext>
              </a:extLst>
            </p:cNvPr>
            <p:cNvSpPr>
              <a:spLocks noChangeAspect="1"/>
            </p:cNvSpPr>
            <p:nvPr/>
          </p:nvSpPr>
          <p:spPr>
            <a:xfrm>
              <a:off x="9159600" y="4764752"/>
              <a:ext cx="1694181" cy="1694180"/>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lIns="48000" tIns="48000" rIns="48000" bIns="48000" rtlCol="0" anchor="ctr"/>
            <a:lstStyle/>
            <a:p>
              <a:pPr algn="ctr"/>
              <a:r>
                <a:rPr lang="en-US" sz="1333" b="1" dirty="0">
                  <a:solidFill>
                    <a:schemeClr val="bg1"/>
                  </a:solidFill>
                </a:rPr>
                <a:t>IS-09</a:t>
              </a:r>
            </a:p>
            <a:p>
              <a:pPr algn="ctr"/>
              <a:r>
                <a:rPr lang="en-US" sz="1067" dirty="0">
                  <a:solidFill>
                    <a:schemeClr val="bg1"/>
                  </a:solidFill>
                </a:rPr>
                <a:t>System</a:t>
              </a:r>
              <a:endParaRPr lang="en-US" sz="1200" b="1" dirty="0">
                <a:solidFill>
                  <a:schemeClr val="bg1"/>
                </a:solidFill>
              </a:endParaRPr>
            </a:p>
          </p:txBody>
        </p:sp>
        <p:sp>
          <p:nvSpPr>
            <p:cNvPr id="44" name="Oval 43">
              <a:extLst>
                <a:ext uri="{FF2B5EF4-FFF2-40B4-BE49-F238E27FC236}">
                  <a16:creationId xmlns:a16="http://schemas.microsoft.com/office/drawing/2014/main" id="{D0CE5098-0CB2-C147-930F-B52DB98963AF}"/>
                </a:ext>
              </a:extLst>
            </p:cNvPr>
            <p:cNvSpPr>
              <a:spLocks noChangeAspect="1"/>
            </p:cNvSpPr>
            <p:nvPr/>
          </p:nvSpPr>
          <p:spPr>
            <a:xfrm>
              <a:off x="148866" y="4837816"/>
              <a:ext cx="1693501" cy="1693501"/>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lIns="48000" tIns="48000" rIns="48000" bIns="48000" rtlCol="0" anchor="ctr"/>
            <a:lstStyle/>
            <a:p>
              <a:pPr algn="ctr"/>
              <a:r>
                <a:rPr lang="en-US" sz="1067" b="1" dirty="0">
                  <a:solidFill>
                    <a:schemeClr val="bg1"/>
                  </a:solidFill>
                </a:rPr>
                <a:t>BCP-003-0x</a:t>
              </a:r>
            </a:p>
            <a:p>
              <a:pPr algn="ctr"/>
              <a:r>
                <a:rPr lang="en-US" sz="1067" dirty="0">
                  <a:solidFill>
                    <a:schemeClr val="bg1"/>
                  </a:solidFill>
                </a:rPr>
                <a:t>Security suite</a:t>
              </a:r>
            </a:p>
            <a:p>
              <a:pPr algn="ctr"/>
              <a:endParaRPr lang="en-US" sz="1067" dirty="0">
                <a:solidFill>
                  <a:schemeClr val="bg1"/>
                </a:solidFill>
              </a:endParaRPr>
            </a:p>
            <a:p>
              <a:pPr algn="ctr"/>
              <a:endParaRPr lang="en-US" sz="1067" dirty="0">
                <a:solidFill>
                  <a:schemeClr val="bg1"/>
                </a:solidFill>
              </a:endParaRPr>
            </a:p>
          </p:txBody>
        </p:sp>
      </p:grpSp>
      <p:pic>
        <p:nvPicPr>
          <p:cNvPr id="45" name="Picture 44">
            <a:extLst>
              <a:ext uri="{FF2B5EF4-FFF2-40B4-BE49-F238E27FC236}">
                <a16:creationId xmlns:a16="http://schemas.microsoft.com/office/drawing/2014/main" id="{E97A981D-CC33-754F-9A88-649AC6DDFDDE}"/>
              </a:ext>
            </a:extLst>
          </p:cNvPr>
          <p:cNvPicPr>
            <a:picLocks noChangeAspect="1"/>
          </p:cNvPicPr>
          <p:nvPr/>
        </p:nvPicPr>
        <p:blipFill rotWithShape="1">
          <a:blip r:embed="rId9" cstate="screen">
            <a:extLst>
              <a:ext uri="{28A0092B-C50C-407E-A947-70E740481C1C}">
                <a14:useLocalDpi xmlns:a14="http://schemas.microsoft.com/office/drawing/2010/main" val="0"/>
              </a:ext>
            </a:extLst>
          </a:blip>
          <a:srcRect/>
          <a:stretch/>
        </p:blipFill>
        <p:spPr>
          <a:xfrm>
            <a:off x="10543929" y="5390810"/>
            <a:ext cx="1423275" cy="697116"/>
          </a:xfrm>
          <a:prstGeom prst="rect">
            <a:avLst/>
          </a:prstGeom>
        </p:spPr>
      </p:pic>
      <p:sp>
        <p:nvSpPr>
          <p:cNvPr id="46" name="Title 1">
            <a:extLst>
              <a:ext uri="{FF2B5EF4-FFF2-40B4-BE49-F238E27FC236}">
                <a16:creationId xmlns:a16="http://schemas.microsoft.com/office/drawing/2014/main" id="{DA97EA5D-5DFF-42D7-AF11-CD09B262EB5B}"/>
              </a:ext>
            </a:extLst>
          </p:cNvPr>
          <p:cNvSpPr>
            <a:spLocks noGrp="1"/>
          </p:cNvSpPr>
          <p:nvPr>
            <p:ph type="title"/>
          </p:nvPr>
        </p:nvSpPr>
        <p:spPr>
          <a:xfrm>
            <a:off x="922655" y="439223"/>
            <a:ext cx="10515600" cy="728598"/>
          </a:xfrm>
        </p:spPr>
        <p:txBody>
          <a:bodyPr>
            <a:normAutofit/>
          </a:bodyPr>
          <a:lstStyle/>
          <a:p>
            <a:r>
              <a:rPr lang="en-GB" dirty="0">
                <a:solidFill>
                  <a:schemeClr val="bg1"/>
                </a:solidFill>
              </a:rPr>
              <a:t>The ST2110 suite &amp; NMOS</a:t>
            </a:r>
            <a:endParaRPr lang="en-GB" b="1" dirty="0">
              <a:solidFill>
                <a:schemeClr val="bg1"/>
              </a:solidFill>
            </a:endParaRPr>
          </a:p>
        </p:txBody>
      </p:sp>
      <p:pic>
        <p:nvPicPr>
          <p:cNvPr id="4" name="Picture 3">
            <a:extLst>
              <a:ext uri="{FF2B5EF4-FFF2-40B4-BE49-F238E27FC236}">
                <a16:creationId xmlns:a16="http://schemas.microsoft.com/office/drawing/2014/main" id="{A1BD190C-01AE-453C-AF26-163FB1BC0E8A}"/>
              </a:ext>
            </a:extLst>
          </p:cNvPr>
          <p:cNvPicPr>
            <a:picLocks noChangeAspect="1"/>
          </p:cNvPicPr>
          <p:nvPr/>
        </p:nvPicPr>
        <p:blipFill>
          <a:blip r:embed="rId10" cstate="screen">
            <a:clrChange>
              <a:clrFrom>
                <a:srgbClr val="F6F6F6"/>
              </a:clrFrom>
              <a:clrTo>
                <a:srgbClr val="F6F6F6">
                  <a:alpha val="0"/>
                </a:srgbClr>
              </a:clrTo>
            </a:clrChange>
            <a:extLst>
              <a:ext uri="{28A0092B-C50C-407E-A947-70E740481C1C}">
                <a14:useLocalDpi xmlns:a14="http://schemas.microsoft.com/office/drawing/2010/main" val="0"/>
              </a:ext>
            </a:extLst>
          </a:blip>
          <a:stretch>
            <a:fillRect/>
          </a:stretch>
        </p:blipFill>
        <p:spPr>
          <a:xfrm>
            <a:off x="536331" y="5932974"/>
            <a:ext cx="899119" cy="567979"/>
          </a:xfrm>
          <a:prstGeom prst="rect">
            <a:avLst/>
          </a:prstGeom>
        </p:spPr>
      </p:pic>
      <p:sp>
        <p:nvSpPr>
          <p:cNvPr id="8" name="Slide Number Placeholder 7">
            <a:extLst>
              <a:ext uri="{FF2B5EF4-FFF2-40B4-BE49-F238E27FC236}">
                <a16:creationId xmlns:a16="http://schemas.microsoft.com/office/drawing/2014/main" id="{83A3FB05-2C5C-48BF-AB4F-6F995B65A79E}"/>
              </a:ext>
            </a:extLst>
          </p:cNvPr>
          <p:cNvSpPr>
            <a:spLocks noGrp="1"/>
          </p:cNvSpPr>
          <p:nvPr>
            <p:ph type="sldNum" sz="quarter" idx="12"/>
          </p:nvPr>
        </p:nvSpPr>
        <p:spPr>
          <a:xfrm>
            <a:off x="118657" y="6486371"/>
            <a:ext cx="577515" cy="365125"/>
          </a:xfrm>
        </p:spPr>
        <p:txBody>
          <a:bodyPr/>
          <a:lstStyle/>
          <a:p>
            <a:fld id="{B86B1C54-FEBF-4CC1-B344-3951D30ED3C9}" type="slidenum">
              <a:rPr lang="en-US" noProof="0" smtClean="0"/>
              <a:t>15</a:t>
            </a:fld>
            <a:endParaRPr lang="en-US" noProof="0" dirty="0"/>
          </a:p>
        </p:txBody>
      </p:sp>
      <p:pic>
        <p:nvPicPr>
          <p:cNvPr id="47" name="Picture 46">
            <a:extLst>
              <a:ext uri="{FF2B5EF4-FFF2-40B4-BE49-F238E27FC236}">
                <a16:creationId xmlns:a16="http://schemas.microsoft.com/office/drawing/2014/main" id="{3A3EC138-89C7-446B-870B-02BACA0151B0}"/>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10195357" y="2933749"/>
            <a:ext cx="1826373" cy="620967"/>
          </a:xfrm>
          <a:prstGeom prst="rect">
            <a:avLst/>
          </a:prstGeom>
        </p:spPr>
      </p:pic>
    </p:spTree>
    <p:extLst>
      <p:ext uri="{BB962C8B-B14F-4D97-AF65-F5344CB8AC3E}">
        <p14:creationId xmlns:p14="http://schemas.microsoft.com/office/powerpoint/2010/main" val="319716018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08506D-4E46-437C-ACAF-634ED867AA9B}"/>
              </a:ext>
            </a:extLst>
          </p:cNvPr>
          <p:cNvSpPr>
            <a:spLocks noGrp="1"/>
          </p:cNvSpPr>
          <p:nvPr>
            <p:ph type="title"/>
          </p:nvPr>
        </p:nvSpPr>
        <p:spPr>
          <a:xfrm>
            <a:off x="130126" y="327611"/>
            <a:ext cx="10515600" cy="1325563"/>
          </a:xfrm>
        </p:spPr>
        <p:txBody>
          <a:bodyPr/>
          <a:lstStyle/>
          <a:p>
            <a:r>
              <a:rPr lang="en-GB" dirty="0">
                <a:solidFill>
                  <a:schemeClr val="bg1"/>
                </a:solidFill>
              </a:rPr>
              <a:t>Handling ‘other’ audio: the ST2110-31 bits</a:t>
            </a:r>
            <a:endParaRPr lang="en-US" dirty="0">
              <a:solidFill>
                <a:schemeClr val="bg1"/>
              </a:solidFill>
            </a:endParaRPr>
          </a:p>
        </p:txBody>
      </p:sp>
      <p:sp>
        <p:nvSpPr>
          <p:cNvPr id="5" name="Oval 4">
            <a:extLst>
              <a:ext uri="{FF2B5EF4-FFF2-40B4-BE49-F238E27FC236}">
                <a16:creationId xmlns:a16="http://schemas.microsoft.com/office/drawing/2014/main" id="{441F5328-1D18-4A18-AB53-D7F112222AE3}"/>
              </a:ext>
            </a:extLst>
          </p:cNvPr>
          <p:cNvSpPr/>
          <p:nvPr/>
        </p:nvSpPr>
        <p:spPr>
          <a:xfrm>
            <a:off x="6992749" y="3429000"/>
            <a:ext cx="1693500" cy="1693500"/>
          </a:xfrm>
          <a:prstGeom prst="ellipse">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48000" rtlCol="0" anchor="t"/>
          <a:lstStyle/>
          <a:p>
            <a:pPr algn="ctr"/>
            <a:r>
              <a:rPr lang="en-GB" sz="1067" dirty="0"/>
              <a:t>AES3-32 bit</a:t>
            </a:r>
            <a:br>
              <a:rPr lang="en-GB" sz="1067" dirty="0"/>
            </a:br>
            <a:r>
              <a:rPr lang="en-GB" sz="1067" dirty="0"/>
              <a:t>AUDIO -31</a:t>
            </a:r>
          </a:p>
          <a:p>
            <a:pPr algn="ctr"/>
            <a:endParaRPr lang="en-GB" sz="1067" dirty="0"/>
          </a:p>
          <a:p>
            <a:pPr algn="ctr"/>
            <a:endParaRPr lang="en-GB" sz="1067" dirty="0"/>
          </a:p>
        </p:txBody>
      </p:sp>
      <p:pic>
        <p:nvPicPr>
          <p:cNvPr id="6" name="Picture 5">
            <a:extLst>
              <a:ext uri="{FF2B5EF4-FFF2-40B4-BE49-F238E27FC236}">
                <a16:creationId xmlns:a16="http://schemas.microsoft.com/office/drawing/2014/main" id="{6C6D6AE3-57D6-4B93-8471-E9D2BAE20C9D}"/>
              </a:ext>
            </a:extLst>
          </p:cNvPr>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7369348" y="4022713"/>
            <a:ext cx="940301" cy="940301"/>
          </a:xfrm>
          <a:prstGeom prst="rect">
            <a:avLst/>
          </a:prstGeom>
        </p:spPr>
      </p:pic>
      <p:pic>
        <p:nvPicPr>
          <p:cNvPr id="8" name="Graphic 7">
            <a:extLst>
              <a:ext uri="{FF2B5EF4-FFF2-40B4-BE49-F238E27FC236}">
                <a16:creationId xmlns:a16="http://schemas.microsoft.com/office/drawing/2014/main" id="{2B85C658-D5E1-4F50-9A88-33BDB39B79E9}"/>
              </a:ext>
            </a:extLst>
          </p:cNvPr>
          <p:cNvPicPr>
            <a:picLocks noChangeAspect="1"/>
          </p:cNvPicPr>
          <p:nvPr/>
        </p:nvPicPr>
        <p:blipFill rotWithShape="1">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t="81748"/>
          <a:stretch/>
        </p:blipFill>
        <p:spPr>
          <a:xfrm>
            <a:off x="855864" y="1821778"/>
            <a:ext cx="10614637" cy="1053228"/>
          </a:xfrm>
          <a:prstGeom prst="rect">
            <a:avLst/>
          </a:prstGeom>
        </p:spPr>
      </p:pic>
      <p:sp>
        <p:nvSpPr>
          <p:cNvPr id="7" name="Oval 6">
            <a:extLst>
              <a:ext uri="{FF2B5EF4-FFF2-40B4-BE49-F238E27FC236}">
                <a16:creationId xmlns:a16="http://schemas.microsoft.com/office/drawing/2014/main" id="{CA3C125E-6570-4E43-AFF6-30948CA41266}"/>
              </a:ext>
            </a:extLst>
          </p:cNvPr>
          <p:cNvSpPr/>
          <p:nvPr/>
        </p:nvSpPr>
        <p:spPr>
          <a:xfrm>
            <a:off x="3626151" y="3421252"/>
            <a:ext cx="1693499" cy="1701248"/>
          </a:xfrm>
          <a:prstGeom prst="ellipse">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48000" rtlCol="0" anchor="t"/>
          <a:lstStyle/>
          <a:p>
            <a:pPr algn="ctr"/>
            <a:r>
              <a:rPr lang="en-GB" sz="1067" dirty="0"/>
              <a:t>AUDIO -30</a:t>
            </a:r>
          </a:p>
          <a:p>
            <a:pPr algn="ctr"/>
            <a:endParaRPr lang="en-GB" sz="1067" dirty="0"/>
          </a:p>
          <a:p>
            <a:pPr algn="ctr"/>
            <a:endParaRPr lang="en-GB" sz="1067" dirty="0"/>
          </a:p>
        </p:txBody>
      </p:sp>
      <p:pic>
        <p:nvPicPr>
          <p:cNvPr id="9" name="Picture 8">
            <a:extLst>
              <a:ext uri="{FF2B5EF4-FFF2-40B4-BE49-F238E27FC236}">
                <a16:creationId xmlns:a16="http://schemas.microsoft.com/office/drawing/2014/main" id="{D5D7B7E3-F175-4F32-B7BE-1B0EE25CA50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942487" y="3923945"/>
            <a:ext cx="963803" cy="944603"/>
          </a:xfrm>
          <a:prstGeom prst="rect">
            <a:avLst/>
          </a:prstGeom>
        </p:spPr>
      </p:pic>
    </p:spTree>
    <p:extLst>
      <p:ext uri="{BB962C8B-B14F-4D97-AF65-F5344CB8AC3E}">
        <p14:creationId xmlns:p14="http://schemas.microsoft.com/office/powerpoint/2010/main" val="160438600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2F2608-1EA3-2040-9C5A-72682673DB26}"/>
              </a:ext>
            </a:extLst>
          </p:cNvPr>
          <p:cNvSpPr>
            <a:spLocks noGrp="1"/>
          </p:cNvSpPr>
          <p:nvPr>
            <p:ph type="title"/>
          </p:nvPr>
        </p:nvSpPr>
        <p:spPr>
          <a:xfrm>
            <a:off x="609600" y="374508"/>
            <a:ext cx="10972800" cy="918633"/>
          </a:xfrm>
        </p:spPr>
        <p:txBody>
          <a:bodyPr/>
          <a:lstStyle/>
          <a:p>
            <a:pPr algn="ctr"/>
            <a:r>
              <a:rPr lang="en-GB" dirty="0">
                <a:solidFill>
                  <a:schemeClr val="bg1">
                    <a:lumMod val="95000"/>
                  </a:schemeClr>
                </a:solidFill>
              </a:rPr>
              <a:t>Timing and referencing</a:t>
            </a:r>
          </a:p>
        </p:txBody>
      </p:sp>
      <p:grpSp>
        <p:nvGrpSpPr>
          <p:cNvPr id="12" name="Group 11">
            <a:extLst>
              <a:ext uri="{FF2B5EF4-FFF2-40B4-BE49-F238E27FC236}">
                <a16:creationId xmlns:a16="http://schemas.microsoft.com/office/drawing/2014/main" id="{2CF75EB7-DFEA-D04D-BC95-17A73715C270}"/>
              </a:ext>
            </a:extLst>
          </p:cNvPr>
          <p:cNvGrpSpPr/>
          <p:nvPr/>
        </p:nvGrpSpPr>
        <p:grpSpPr>
          <a:xfrm>
            <a:off x="1389947" y="4012257"/>
            <a:ext cx="3847047" cy="1983729"/>
            <a:chOff x="381000" y="765252"/>
            <a:chExt cx="3505200" cy="1866900"/>
          </a:xfrm>
        </p:grpSpPr>
        <p:sp>
          <p:nvSpPr>
            <p:cNvPr id="3" name="Rounded Rectangle 2">
              <a:extLst>
                <a:ext uri="{FF2B5EF4-FFF2-40B4-BE49-F238E27FC236}">
                  <a16:creationId xmlns:a16="http://schemas.microsoft.com/office/drawing/2014/main" id="{ACFD541B-0BDF-4D40-85FB-EFE460BAFC3A}"/>
                </a:ext>
              </a:extLst>
            </p:cNvPr>
            <p:cNvSpPr/>
            <p:nvPr/>
          </p:nvSpPr>
          <p:spPr>
            <a:xfrm>
              <a:off x="381000" y="765252"/>
              <a:ext cx="3505200" cy="1866900"/>
            </a:xfrm>
            <a:prstGeom prst="roundRect">
              <a:avLst/>
            </a:pr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5333" dirty="0">
                  <a:solidFill>
                    <a:schemeClr val="bg1">
                      <a:lumMod val="65000"/>
                    </a:schemeClr>
                  </a:solidFill>
                </a:rPr>
                <a:t>GNSS</a:t>
              </a:r>
              <a:endParaRPr lang="en-GB" sz="5333" dirty="0"/>
            </a:p>
            <a:p>
              <a:pPr algn="ctr"/>
              <a:endParaRPr lang="en-GB" sz="5333" dirty="0"/>
            </a:p>
            <a:p>
              <a:pPr algn="ctr"/>
              <a:br>
                <a:rPr lang="en-GB" sz="2400" dirty="0"/>
              </a:br>
              <a:endParaRPr lang="en-GB" sz="2400" dirty="0"/>
            </a:p>
          </p:txBody>
        </p:sp>
        <p:pic>
          <p:nvPicPr>
            <p:cNvPr id="4" name="Picture 3">
              <a:extLst>
                <a:ext uri="{FF2B5EF4-FFF2-40B4-BE49-F238E27FC236}">
                  <a16:creationId xmlns:a16="http://schemas.microsoft.com/office/drawing/2014/main" id="{054CCF3E-C86A-4246-A067-4541B523B574}"/>
                </a:ext>
              </a:extLst>
            </p:cNvPr>
            <p:cNvPicPr>
              <a:picLocks noChangeAspect="1"/>
            </p:cNvPicPr>
            <p:nvPr/>
          </p:nvPicPr>
          <p:blipFill>
            <a:blip r:embed="rId2"/>
            <a:stretch>
              <a:fillRect/>
            </a:stretch>
          </p:blipFill>
          <p:spPr>
            <a:xfrm>
              <a:off x="1524000" y="1437113"/>
              <a:ext cx="1117600" cy="1117600"/>
            </a:xfrm>
            <a:prstGeom prst="ellipse">
              <a:avLst/>
            </a:prstGeom>
          </p:spPr>
        </p:pic>
        <p:pic>
          <p:nvPicPr>
            <p:cNvPr id="6" name="Picture 5">
              <a:extLst>
                <a:ext uri="{FF2B5EF4-FFF2-40B4-BE49-F238E27FC236}">
                  <a16:creationId xmlns:a16="http://schemas.microsoft.com/office/drawing/2014/main" id="{14A3FB3B-2A97-DC49-A700-500F29E2DB29}"/>
                </a:ext>
              </a:extLst>
            </p:cNvPr>
            <p:cNvPicPr>
              <a:picLocks noChangeAspect="1"/>
            </p:cNvPicPr>
            <p:nvPr/>
          </p:nvPicPr>
          <p:blipFill>
            <a:blip r:embed="rId3">
              <a:clrChange>
                <a:clrFrom>
                  <a:srgbClr val="FFFFFF"/>
                </a:clrFrom>
                <a:clrTo>
                  <a:srgbClr val="FFFFFF">
                    <a:alpha val="0"/>
                  </a:srgbClr>
                </a:clrTo>
              </a:clrChange>
            </a:blip>
            <a:stretch>
              <a:fillRect/>
            </a:stretch>
          </p:blipFill>
          <p:spPr>
            <a:xfrm>
              <a:off x="394320" y="1387552"/>
              <a:ext cx="1244600" cy="1244600"/>
            </a:xfrm>
            <a:prstGeom prst="rect">
              <a:avLst/>
            </a:prstGeom>
          </p:spPr>
        </p:pic>
        <p:pic>
          <p:nvPicPr>
            <p:cNvPr id="7" name="Picture 6">
              <a:extLst>
                <a:ext uri="{FF2B5EF4-FFF2-40B4-BE49-F238E27FC236}">
                  <a16:creationId xmlns:a16="http://schemas.microsoft.com/office/drawing/2014/main" id="{6F3416E6-8EFF-C74F-BB5C-8EB343F966A3}"/>
                </a:ext>
              </a:extLst>
            </p:cNvPr>
            <p:cNvPicPr>
              <a:picLocks noChangeAspect="1"/>
            </p:cNvPicPr>
            <p:nvPr/>
          </p:nvPicPr>
          <p:blipFill>
            <a:blip r:embed="rId4">
              <a:clrChange>
                <a:clrFrom>
                  <a:srgbClr val="FFFFFF"/>
                </a:clrFrom>
                <a:clrTo>
                  <a:srgbClr val="FFFFFF">
                    <a:alpha val="0"/>
                  </a:srgbClr>
                </a:clrTo>
              </a:clrChange>
            </a:blip>
            <a:stretch>
              <a:fillRect/>
            </a:stretch>
          </p:blipFill>
          <p:spPr>
            <a:xfrm>
              <a:off x="2705100" y="1451052"/>
              <a:ext cx="1117600" cy="1117600"/>
            </a:xfrm>
            <a:prstGeom prst="rect">
              <a:avLst/>
            </a:prstGeom>
          </p:spPr>
        </p:pic>
      </p:grpSp>
      <p:sp>
        <p:nvSpPr>
          <p:cNvPr id="13" name="TextBox 12">
            <a:extLst>
              <a:ext uri="{FF2B5EF4-FFF2-40B4-BE49-F238E27FC236}">
                <a16:creationId xmlns:a16="http://schemas.microsoft.com/office/drawing/2014/main" id="{6533444C-D5D4-A748-A1ED-01FBEB520419}"/>
              </a:ext>
            </a:extLst>
          </p:cNvPr>
          <p:cNvSpPr txBox="1"/>
          <p:nvPr/>
        </p:nvSpPr>
        <p:spPr>
          <a:xfrm>
            <a:off x="1743517" y="5370443"/>
            <a:ext cx="667904" cy="338554"/>
          </a:xfrm>
          <a:prstGeom prst="rect">
            <a:avLst/>
          </a:prstGeom>
          <a:noFill/>
        </p:spPr>
        <p:txBody>
          <a:bodyPr wrap="square" rtlCol="0">
            <a:spAutoFit/>
          </a:bodyPr>
          <a:lstStyle/>
          <a:p>
            <a:r>
              <a:rPr lang="en-GB" sz="1600" dirty="0"/>
              <a:t>GPS</a:t>
            </a:r>
          </a:p>
        </p:txBody>
      </p:sp>
      <p:sp>
        <p:nvSpPr>
          <p:cNvPr id="16" name="Rounded Rectangle 15">
            <a:extLst>
              <a:ext uri="{FF2B5EF4-FFF2-40B4-BE49-F238E27FC236}">
                <a16:creationId xmlns:a16="http://schemas.microsoft.com/office/drawing/2014/main" id="{F4AF6F99-1885-A043-BF26-F6C0A290ADCF}"/>
              </a:ext>
            </a:extLst>
          </p:cNvPr>
          <p:cNvSpPr/>
          <p:nvPr/>
        </p:nvSpPr>
        <p:spPr>
          <a:xfrm>
            <a:off x="6217841" y="4557643"/>
            <a:ext cx="2354601" cy="812800"/>
          </a:xfrm>
          <a:prstGeom prst="roundRect">
            <a:avLst/>
          </a:pr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5333" dirty="0" err="1">
                <a:solidFill>
                  <a:schemeClr val="bg1">
                    <a:lumMod val="65000"/>
                  </a:schemeClr>
                </a:solidFill>
              </a:rPr>
              <a:t>TaaS</a:t>
            </a:r>
            <a:endParaRPr lang="en-GB" sz="2400" dirty="0"/>
          </a:p>
        </p:txBody>
      </p:sp>
      <p:pic>
        <p:nvPicPr>
          <p:cNvPr id="5" name="Picture 4">
            <a:extLst>
              <a:ext uri="{FF2B5EF4-FFF2-40B4-BE49-F238E27FC236}">
                <a16:creationId xmlns:a16="http://schemas.microsoft.com/office/drawing/2014/main" id="{55D4DB15-92E1-7C41-98F5-AF643F2372A1}"/>
              </a:ext>
            </a:extLst>
          </p:cNvPr>
          <p:cNvPicPr>
            <a:picLocks noChangeAspect="1"/>
          </p:cNvPicPr>
          <p:nvPr/>
        </p:nvPicPr>
        <p:blipFill>
          <a:blip r:embed="rId5">
            <a:clrChange>
              <a:clrFrom>
                <a:srgbClr val="FFFFFF"/>
              </a:clrFrom>
              <a:clrTo>
                <a:srgbClr val="FFFFFF">
                  <a:alpha val="0"/>
                </a:srgbClr>
              </a:clrTo>
            </a:clrChange>
          </a:blip>
          <a:stretch>
            <a:fillRect/>
          </a:stretch>
        </p:blipFill>
        <p:spPr>
          <a:xfrm>
            <a:off x="9283954" y="4099452"/>
            <a:ext cx="1896533" cy="1896533"/>
          </a:xfrm>
          <a:prstGeom prst="rect">
            <a:avLst/>
          </a:prstGeom>
        </p:spPr>
      </p:pic>
      <p:sp>
        <p:nvSpPr>
          <p:cNvPr id="8" name="TextBox 7">
            <a:extLst>
              <a:ext uri="{FF2B5EF4-FFF2-40B4-BE49-F238E27FC236}">
                <a16:creationId xmlns:a16="http://schemas.microsoft.com/office/drawing/2014/main" id="{773CC1AC-50AC-43C9-987B-6A00E904E931}"/>
              </a:ext>
            </a:extLst>
          </p:cNvPr>
          <p:cNvSpPr txBox="1"/>
          <p:nvPr/>
        </p:nvSpPr>
        <p:spPr>
          <a:xfrm>
            <a:off x="760960" y="3032940"/>
            <a:ext cx="4803559" cy="420564"/>
          </a:xfrm>
          <a:prstGeom prst="rect">
            <a:avLst/>
          </a:prstGeom>
          <a:noFill/>
        </p:spPr>
        <p:txBody>
          <a:bodyPr wrap="none" rtlCol="0">
            <a:spAutoFit/>
          </a:bodyPr>
          <a:lstStyle/>
          <a:p>
            <a:r>
              <a:rPr lang="en-GB" sz="2133" dirty="0"/>
              <a:t>ST2059 – applying PTP IEEE1588 to media</a:t>
            </a:r>
            <a:endParaRPr lang="en-US" sz="2133" dirty="0"/>
          </a:p>
        </p:txBody>
      </p:sp>
      <p:pic>
        <p:nvPicPr>
          <p:cNvPr id="14" name="Picture 13" descr="A close up of a map&#10;&#10;Description automatically generated">
            <a:extLst>
              <a:ext uri="{FF2B5EF4-FFF2-40B4-BE49-F238E27FC236}">
                <a16:creationId xmlns:a16="http://schemas.microsoft.com/office/drawing/2014/main" id="{7D9122F4-6F80-45CB-A07A-0E0B13B6D75B}"/>
              </a:ext>
            </a:extLst>
          </p:cNvPr>
          <p:cNvPicPr>
            <a:picLocks noChangeAspect="1"/>
          </p:cNvPicPr>
          <p:nvPr/>
        </p:nvPicPr>
        <p:blipFill rotWithShape="1">
          <a:blip r:embed="rId6">
            <a:clrChange>
              <a:clrFrom>
                <a:srgbClr val="FFFFFF"/>
              </a:clrFrom>
              <a:clrTo>
                <a:srgbClr val="FFFFFF">
                  <a:alpha val="0"/>
                </a:srgbClr>
              </a:clrTo>
            </a:clrChange>
            <a:extLst>
              <a:ext uri="{28A0092B-C50C-407E-A947-70E740481C1C}">
                <a14:useLocalDpi xmlns:a14="http://schemas.microsoft.com/office/drawing/2010/main" val="0"/>
              </a:ext>
            </a:extLst>
          </a:blip>
          <a:srcRect t="18088" b="11042"/>
          <a:stretch/>
        </p:blipFill>
        <p:spPr>
          <a:xfrm>
            <a:off x="7135919" y="2200917"/>
            <a:ext cx="4779608" cy="1627036"/>
          </a:xfrm>
          <a:prstGeom prst="rect">
            <a:avLst/>
          </a:prstGeom>
        </p:spPr>
      </p:pic>
      <p:sp>
        <p:nvSpPr>
          <p:cNvPr id="15" name="Rectangle 14">
            <a:extLst>
              <a:ext uri="{FF2B5EF4-FFF2-40B4-BE49-F238E27FC236}">
                <a16:creationId xmlns:a16="http://schemas.microsoft.com/office/drawing/2014/main" id="{74DCC562-EE14-425A-86DA-B352C6D54298}"/>
              </a:ext>
            </a:extLst>
          </p:cNvPr>
          <p:cNvSpPr/>
          <p:nvPr/>
        </p:nvSpPr>
        <p:spPr>
          <a:xfrm>
            <a:off x="10295909" y="1400214"/>
            <a:ext cx="1579659" cy="35515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pic>
        <p:nvPicPr>
          <p:cNvPr id="17" name="Picture 16">
            <a:extLst>
              <a:ext uri="{FF2B5EF4-FFF2-40B4-BE49-F238E27FC236}">
                <a16:creationId xmlns:a16="http://schemas.microsoft.com/office/drawing/2014/main" id="{FD50714D-54BE-43A6-931D-7A9691DEAAED}"/>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2044641" y="2312782"/>
            <a:ext cx="1826373" cy="620967"/>
          </a:xfrm>
          <a:prstGeom prst="rect">
            <a:avLst/>
          </a:prstGeom>
        </p:spPr>
      </p:pic>
    </p:spTree>
    <p:extLst>
      <p:ext uri="{BB962C8B-B14F-4D97-AF65-F5344CB8AC3E}">
        <p14:creationId xmlns:p14="http://schemas.microsoft.com/office/powerpoint/2010/main" val="64845011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2530" name="Group 4">
            <a:extLst>
              <a:ext uri="{FF2B5EF4-FFF2-40B4-BE49-F238E27FC236}">
                <a16:creationId xmlns:a16="http://schemas.microsoft.com/office/drawing/2014/main" id="{6A38752E-C06B-BA4D-8AA8-694E4D360899}"/>
              </a:ext>
            </a:extLst>
          </p:cNvPr>
          <p:cNvGrpSpPr>
            <a:grpSpLocks/>
          </p:cNvGrpSpPr>
          <p:nvPr/>
        </p:nvGrpSpPr>
        <p:grpSpPr bwMode="auto">
          <a:xfrm>
            <a:off x="1898651" y="3155950"/>
            <a:ext cx="9052983" cy="546100"/>
            <a:chOff x="2195951" y="3330113"/>
            <a:chExt cx="6790911" cy="960632"/>
          </a:xfrm>
        </p:grpSpPr>
        <p:sp>
          <p:nvSpPr>
            <p:cNvPr id="18" name="Rectangle 4">
              <a:extLst>
                <a:ext uri="{FF2B5EF4-FFF2-40B4-BE49-F238E27FC236}">
                  <a16:creationId xmlns:a16="http://schemas.microsoft.com/office/drawing/2014/main" id="{3C8CF5CA-E88E-CB4A-AD73-B84F5D849DD7}"/>
                </a:ext>
              </a:extLst>
            </p:cNvPr>
            <p:cNvSpPr>
              <a:spLocks noChangeArrowheads="1"/>
            </p:cNvSpPr>
            <p:nvPr/>
          </p:nvSpPr>
          <p:spPr bwMode="auto">
            <a:xfrm>
              <a:off x="2195951" y="3330113"/>
              <a:ext cx="4593431" cy="960632"/>
            </a:xfrm>
            <a:prstGeom prst="rect">
              <a:avLst/>
            </a:prstGeom>
            <a:solidFill>
              <a:schemeClr val="accent3"/>
            </a:solidFill>
            <a:ln w="9525">
              <a:solidFill>
                <a:schemeClr val="bg1"/>
              </a:solidFill>
              <a:miter lim="800000"/>
              <a:headEnd/>
              <a:tailEnd/>
            </a:ln>
            <a:effectLst>
              <a:outerShdw blurRad="50800" dist="63500" dir="2700000" algn="tl" rotWithShape="0">
                <a:prstClr val="black">
                  <a:alpha val="40000"/>
                </a:prstClr>
              </a:outerShdw>
            </a:effectLst>
          </p:spPr>
          <p:txBody>
            <a:bodyPr wrap="none" anchor="ctr"/>
            <a:lstStyle/>
            <a:p>
              <a:pPr algn="ctr" eaLnBrk="1" hangingPunct="1">
                <a:defRPr/>
              </a:pPr>
              <a:r>
                <a:rPr lang="en-GB" sz="1500" dirty="0">
                  <a:solidFill>
                    <a:schemeClr val="bg1"/>
                  </a:solidFill>
                  <a:latin typeface="Calibri" pitchFamily="34" charset="0"/>
                </a:rPr>
                <a:t>Media payload</a:t>
              </a:r>
            </a:p>
          </p:txBody>
        </p:sp>
        <p:sp>
          <p:nvSpPr>
            <p:cNvPr id="19" name="Rectangle 6">
              <a:extLst>
                <a:ext uri="{FF2B5EF4-FFF2-40B4-BE49-F238E27FC236}">
                  <a16:creationId xmlns:a16="http://schemas.microsoft.com/office/drawing/2014/main" id="{F82E23FC-408A-044B-BCE6-7C8F34D72CA6}"/>
                </a:ext>
              </a:extLst>
            </p:cNvPr>
            <p:cNvSpPr>
              <a:spLocks noChangeArrowheads="1"/>
            </p:cNvSpPr>
            <p:nvPr/>
          </p:nvSpPr>
          <p:spPr bwMode="auto">
            <a:xfrm>
              <a:off x="6676651" y="3330113"/>
              <a:ext cx="444577" cy="960632"/>
            </a:xfrm>
            <a:prstGeom prst="rect">
              <a:avLst/>
            </a:prstGeom>
            <a:solidFill>
              <a:schemeClr val="accent2"/>
            </a:solidFill>
            <a:ln w="9525">
              <a:solidFill>
                <a:schemeClr val="bg1"/>
              </a:solidFill>
              <a:miter lim="800000"/>
              <a:headEnd/>
              <a:tailEnd/>
            </a:ln>
            <a:effectLst>
              <a:outerShdw blurRad="50800" dist="63500" dir="2700000" algn="tl" rotWithShape="0">
                <a:prstClr val="black">
                  <a:alpha val="40000"/>
                </a:prstClr>
              </a:outerShdw>
            </a:effectLst>
          </p:spPr>
          <p:txBody>
            <a:bodyPr wrap="none" anchor="ctr"/>
            <a:lstStyle/>
            <a:p>
              <a:pPr algn="ctr" eaLnBrk="1" hangingPunct="1">
                <a:defRPr/>
              </a:pPr>
              <a:r>
                <a:rPr lang="en-GB" sz="1500" dirty="0">
                  <a:latin typeface="Calibri" pitchFamily="34" charset="0"/>
                </a:rPr>
                <a:t>RTP</a:t>
              </a:r>
            </a:p>
          </p:txBody>
        </p:sp>
        <p:sp>
          <p:nvSpPr>
            <p:cNvPr id="20" name="Rectangle 7">
              <a:extLst>
                <a:ext uri="{FF2B5EF4-FFF2-40B4-BE49-F238E27FC236}">
                  <a16:creationId xmlns:a16="http://schemas.microsoft.com/office/drawing/2014/main" id="{781E6139-FE87-8A49-A77E-885EC8B9D43C}"/>
                </a:ext>
              </a:extLst>
            </p:cNvPr>
            <p:cNvSpPr>
              <a:spLocks noChangeArrowheads="1"/>
            </p:cNvSpPr>
            <p:nvPr/>
          </p:nvSpPr>
          <p:spPr bwMode="auto">
            <a:xfrm>
              <a:off x="7110113" y="3330113"/>
              <a:ext cx="422348" cy="960632"/>
            </a:xfrm>
            <a:prstGeom prst="rect">
              <a:avLst/>
            </a:prstGeom>
            <a:solidFill>
              <a:schemeClr val="accent4"/>
            </a:solidFill>
            <a:ln w="9525">
              <a:solidFill>
                <a:schemeClr val="bg1"/>
              </a:solidFill>
              <a:miter lim="800000"/>
              <a:headEnd/>
              <a:tailEnd/>
            </a:ln>
            <a:effectLst>
              <a:outerShdw blurRad="50800" dist="63500" dir="2700000" algn="tl" rotWithShape="0">
                <a:prstClr val="black">
                  <a:alpha val="40000"/>
                </a:prstClr>
              </a:outerShdw>
            </a:effectLst>
          </p:spPr>
          <p:txBody>
            <a:bodyPr wrap="none" anchor="ctr"/>
            <a:lstStyle/>
            <a:p>
              <a:pPr eaLnBrk="1" hangingPunct="1">
                <a:defRPr/>
              </a:pPr>
              <a:r>
                <a:rPr lang="en-GB" sz="1500" dirty="0">
                  <a:solidFill>
                    <a:schemeClr val="bg1"/>
                  </a:solidFill>
                  <a:latin typeface="Calibri" pitchFamily="34" charset="0"/>
                </a:rPr>
                <a:t>UDP</a:t>
              </a:r>
            </a:p>
          </p:txBody>
        </p:sp>
        <p:sp>
          <p:nvSpPr>
            <p:cNvPr id="21" name="Rectangle 8">
              <a:extLst>
                <a:ext uri="{FF2B5EF4-FFF2-40B4-BE49-F238E27FC236}">
                  <a16:creationId xmlns:a16="http://schemas.microsoft.com/office/drawing/2014/main" id="{16D30328-9A5C-6540-B5D6-27D193577116}"/>
                </a:ext>
              </a:extLst>
            </p:cNvPr>
            <p:cNvSpPr>
              <a:spLocks noChangeArrowheads="1"/>
            </p:cNvSpPr>
            <p:nvPr/>
          </p:nvSpPr>
          <p:spPr bwMode="auto">
            <a:xfrm>
              <a:off x="7503881" y="3330113"/>
              <a:ext cx="411234" cy="960632"/>
            </a:xfrm>
            <a:prstGeom prst="rect">
              <a:avLst/>
            </a:prstGeom>
            <a:solidFill>
              <a:schemeClr val="accent6"/>
            </a:solidFill>
            <a:ln w="9525">
              <a:solidFill>
                <a:schemeClr val="bg1"/>
              </a:solidFill>
              <a:miter lim="800000"/>
              <a:headEnd/>
              <a:tailEnd/>
            </a:ln>
            <a:effectLst>
              <a:outerShdw blurRad="50800" dist="63500" dir="2700000" algn="tl" rotWithShape="0">
                <a:prstClr val="black">
                  <a:alpha val="40000"/>
                </a:prstClr>
              </a:outerShdw>
            </a:effectLst>
          </p:spPr>
          <p:txBody>
            <a:bodyPr wrap="none" anchor="ctr"/>
            <a:lstStyle/>
            <a:p>
              <a:pPr algn="ctr" eaLnBrk="1" hangingPunct="1">
                <a:defRPr/>
              </a:pPr>
              <a:r>
                <a:rPr lang="en-GB" sz="1500" dirty="0">
                  <a:latin typeface="Calibri" pitchFamily="34" charset="0"/>
                </a:rPr>
                <a:t>IP</a:t>
              </a:r>
            </a:p>
          </p:txBody>
        </p:sp>
        <p:sp>
          <p:nvSpPr>
            <p:cNvPr id="22" name="Rectangle 8">
              <a:extLst>
                <a:ext uri="{FF2B5EF4-FFF2-40B4-BE49-F238E27FC236}">
                  <a16:creationId xmlns:a16="http://schemas.microsoft.com/office/drawing/2014/main" id="{3AB96934-0304-224D-9F30-843927738894}"/>
                </a:ext>
              </a:extLst>
            </p:cNvPr>
            <p:cNvSpPr>
              <a:spLocks noChangeArrowheads="1"/>
            </p:cNvSpPr>
            <p:nvPr/>
          </p:nvSpPr>
          <p:spPr bwMode="auto">
            <a:xfrm>
              <a:off x="7915115" y="3330113"/>
              <a:ext cx="330257" cy="960632"/>
            </a:xfrm>
            <a:prstGeom prst="rect">
              <a:avLst/>
            </a:prstGeom>
            <a:solidFill>
              <a:schemeClr val="accent4">
                <a:lumMod val="60000"/>
                <a:lumOff val="40000"/>
              </a:schemeClr>
            </a:solidFill>
            <a:ln w="9525">
              <a:solidFill>
                <a:schemeClr val="bg1"/>
              </a:solidFill>
              <a:miter lim="800000"/>
              <a:headEnd/>
              <a:tailEnd/>
            </a:ln>
            <a:effectLst>
              <a:outerShdw blurRad="50800" dist="63500" dir="2700000" algn="tl" rotWithShape="0">
                <a:prstClr val="black">
                  <a:alpha val="40000"/>
                </a:prstClr>
              </a:outerShdw>
            </a:effectLst>
          </p:spPr>
          <p:txBody>
            <a:bodyPr wrap="none" anchor="ctr"/>
            <a:lstStyle/>
            <a:p>
              <a:pPr algn="ctr" eaLnBrk="1" hangingPunct="1">
                <a:defRPr/>
              </a:pPr>
              <a:r>
                <a:rPr lang="en-GB" sz="1500" dirty="0">
                  <a:solidFill>
                    <a:schemeClr val="bg1"/>
                  </a:solidFill>
                  <a:latin typeface="Calibri" pitchFamily="34" charset="0"/>
                </a:rPr>
                <a:t>VLAN</a:t>
              </a:r>
            </a:p>
          </p:txBody>
        </p:sp>
        <p:sp>
          <p:nvSpPr>
            <p:cNvPr id="23" name="Rectangle 9">
              <a:extLst>
                <a:ext uri="{FF2B5EF4-FFF2-40B4-BE49-F238E27FC236}">
                  <a16:creationId xmlns:a16="http://schemas.microsoft.com/office/drawing/2014/main" id="{D154F3FF-BADB-E84D-AC8B-A7D398E0521D}"/>
                </a:ext>
              </a:extLst>
            </p:cNvPr>
            <p:cNvSpPr>
              <a:spLocks noChangeArrowheads="1"/>
            </p:cNvSpPr>
            <p:nvPr/>
          </p:nvSpPr>
          <p:spPr bwMode="auto">
            <a:xfrm>
              <a:off x="8245372" y="3330113"/>
              <a:ext cx="741490" cy="960632"/>
            </a:xfrm>
            <a:prstGeom prst="rect">
              <a:avLst/>
            </a:prstGeom>
            <a:solidFill>
              <a:schemeClr val="accent5"/>
            </a:solidFill>
            <a:ln w="9525">
              <a:solidFill>
                <a:schemeClr val="bg1"/>
              </a:solidFill>
              <a:miter lim="800000"/>
              <a:headEnd/>
              <a:tailEnd/>
            </a:ln>
            <a:effectLst>
              <a:outerShdw blurRad="50800" dist="63500" dir="2700000" algn="tl" rotWithShape="0">
                <a:prstClr val="black">
                  <a:alpha val="40000"/>
                </a:prstClr>
              </a:outerShdw>
            </a:effectLst>
          </p:spPr>
          <p:txBody>
            <a:bodyPr wrap="none" anchor="ctr"/>
            <a:lstStyle/>
            <a:p>
              <a:pPr eaLnBrk="1" hangingPunct="1">
                <a:defRPr/>
              </a:pPr>
              <a:r>
                <a:rPr lang="en-GB" sz="1500" dirty="0">
                  <a:solidFill>
                    <a:schemeClr val="bg1"/>
                  </a:solidFill>
                  <a:latin typeface="Calibri" pitchFamily="34" charset="0"/>
                </a:rPr>
                <a:t>MAC/</a:t>
              </a:r>
              <a:r>
                <a:rPr lang="en-GB" sz="1500" dirty="0" err="1">
                  <a:solidFill>
                    <a:schemeClr val="bg1"/>
                  </a:solidFill>
                  <a:latin typeface="Calibri" pitchFamily="34" charset="0"/>
                </a:rPr>
                <a:t>PoS</a:t>
              </a:r>
              <a:r>
                <a:rPr lang="en-GB" sz="1500" dirty="0">
                  <a:solidFill>
                    <a:schemeClr val="bg1"/>
                  </a:solidFill>
                  <a:latin typeface="Calibri" pitchFamily="34" charset="0"/>
                </a:rPr>
                <a:t>/</a:t>
              </a:r>
              <a:br>
                <a:rPr lang="en-GB" sz="1500" dirty="0">
                  <a:solidFill>
                    <a:schemeClr val="bg1"/>
                  </a:solidFill>
                  <a:latin typeface="Calibri" pitchFamily="34" charset="0"/>
                </a:rPr>
              </a:br>
              <a:r>
                <a:rPr lang="en-GB" sz="1500" dirty="0">
                  <a:solidFill>
                    <a:schemeClr val="bg1"/>
                  </a:solidFill>
                  <a:latin typeface="Calibri" pitchFamily="34" charset="0"/>
                </a:rPr>
                <a:t>GFP/MPLS</a:t>
              </a:r>
            </a:p>
          </p:txBody>
        </p:sp>
      </p:grpSp>
      <p:sp>
        <p:nvSpPr>
          <p:cNvPr id="24" name="Arrow: Bent 23">
            <a:extLst>
              <a:ext uri="{FF2B5EF4-FFF2-40B4-BE49-F238E27FC236}">
                <a16:creationId xmlns:a16="http://schemas.microsoft.com/office/drawing/2014/main" id="{0ED255B4-C576-4B45-A6C8-B3EA6EC798AB}"/>
              </a:ext>
            </a:extLst>
          </p:cNvPr>
          <p:cNvSpPr/>
          <p:nvPr/>
        </p:nvSpPr>
        <p:spPr>
          <a:xfrm rot="5400000">
            <a:off x="5191126" y="-30692"/>
            <a:ext cx="713316" cy="5634567"/>
          </a:xfrm>
          <a:prstGeom prst="bentArrow">
            <a:avLst/>
          </a:prstGeom>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GB" sz="1351">
              <a:solidFill>
                <a:schemeClr val="tx1"/>
              </a:solidFill>
            </a:endParaRPr>
          </a:p>
        </p:txBody>
      </p:sp>
      <p:sp>
        <p:nvSpPr>
          <p:cNvPr id="25" name="Arrow: Down 24">
            <a:extLst>
              <a:ext uri="{FF2B5EF4-FFF2-40B4-BE49-F238E27FC236}">
                <a16:creationId xmlns:a16="http://schemas.microsoft.com/office/drawing/2014/main" id="{13ABAD65-C190-1A4B-9C0D-60FD6D990F65}"/>
              </a:ext>
            </a:extLst>
          </p:cNvPr>
          <p:cNvSpPr/>
          <p:nvPr/>
        </p:nvSpPr>
        <p:spPr>
          <a:xfrm>
            <a:off x="3416301" y="2243667"/>
            <a:ext cx="277284" cy="218016"/>
          </a:xfrm>
          <a:prstGeom prst="downArrow">
            <a:avLst/>
          </a:prstGeom>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GB" sz="1351"/>
          </a:p>
        </p:txBody>
      </p:sp>
      <p:grpSp>
        <p:nvGrpSpPr>
          <p:cNvPr id="22534" name="Group 28">
            <a:extLst>
              <a:ext uri="{FF2B5EF4-FFF2-40B4-BE49-F238E27FC236}">
                <a16:creationId xmlns:a16="http://schemas.microsoft.com/office/drawing/2014/main" id="{87A504F9-CEA5-124C-AB38-B802763C35A8}"/>
              </a:ext>
            </a:extLst>
          </p:cNvPr>
          <p:cNvGrpSpPr>
            <a:grpSpLocks/>
          </p:cNvGrpSpPr>
          <p:nvPr/>
        </p:nvGrpSpPr>
        <p:grpSpPr bwMode="auto">
          <a:xfrm>
            <a:off x="880534" y="1797049"/>
            <a:ext cx="1299633" cy="1329267"/>
            <a:chOff x="3318189" y="1347383"/>
            <a:chExt cx="1107553" cy="1107553"/>
          </a:xfrm>
        </p:grpSpPr>
        <p:sp>
          <p:nvSpPr>
            <p:cNvPr id="30" name="Oval 29">
              <a:extLst>
                <a:ext uri="{FF2B5EF4-FFF2-40B4-BE49-F238E27FC236}">
                  <a16:creationId xmlns:a16="http://schemas.microsoft.com/office/drawing/2014/main" id="{6F5C8757-9280-40CC-A2B8-DEE702C6B6A5}"/>
                </a:ext>
              </a:extLst>
            </p:cNvPr>
            <p:cNvSpPr/>
            <p:nvPr/>
          </p:nvSpPr>
          <p:spPr>
            <a:xfrm>
              <a:off x="3318189" y="1347383"/>
              <a:ext cx="1107553" cy="1107553"/>
            </a:xfrm>
            <a:prstGeom prst="ellipse">
              <a:avLst/>
            </a:prstGeom>
            <a:solidFill>
              <a:srgbClr val="74C042"/>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eaLnBrk="1" hangingPunct="1">
                <a:defRPr/>
              </a:pPr>
              <a:endParaRPr lang="en-US" sz="2400"/>
            </a:p>
          </p:txBody>
        </p:sp>
        <p:pic>
          <p:nvPicPr>
            <p:cNvPr id="22547" name="Picture 30">
              <a:extLst>
                <a:ext uri="{FF2B5EF4-FFF2-40B4-BE49-F238E27FC236}">
                  <a16:creationId xmlns:a16="http://schemas.microsoft.com/office/drawing/2014/main" id="{D2D9D221-D24C-0B43-9693-F2C3BDEEBAA6}"/>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507094" y="1518127"/>
              <a:ext cx="729742" cy="7660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33" name="Arrow: Bent 32">
            <a:extLst>
              <a:ext uri="{FF2B5EF4-FFF2-40B4-BE49-F238E27FC236}">
                <a16:creationId xmlns:a16="http://schemas.microsoft.com/office/drawing/2014/main" id="{4859688C-4480-429C-A715-8CD384497E22}"/>
              </a:ext>
            </a:extLst>
          </p:cNvPr>
          <p:cNvSpPr/>
          <p:nvPr/>
        </p:nvSpPr>
        <p:spPr>
          <a:xfrm flipV="1">
            <a:off x="8102600" y="3810001"/>
            <a:ext cx="1608667" cy="1619249"/>
          </a:xfrm>
          <a:prstGeom prst="bentArrow">
            <a:avLst>
              <a:gd name="adj1" fmla="val 9355"/>
              <a:gd name="adj2" fmla="val 10462"/>
              <a:gd name="adj3" fmla="val 15748"/>
              <a:gd name="adj4" fmla="val 43750"/>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GB" sz="1351">
              <a:solidFill>
                <a:schemeClr val="tx1"/>
              </a:solidFill>
            </a:endParaRPr>
          </a:p>
        </p:txBody>
      </p:sp>
      <p:sp>
        <p:nvSpPr>
          <p:cNvPr id="34" name="Arrow: Down 33">
            <a:extLst>
              <a:ext uri="{FF2B5EF4-FFF2-40B4-BE49-F238E27FC236}">
                <a16:creationId xmlns:a16="http://schemas.microsoft.com/office/drawing/2014/main" id="{81DA8BC2-624D-4BE4-83E1-205F24A29DE3}"/>
              </a:ext>
            </a:extLst>
          </p:cNvPr>
          <p:cNvSpPr/>
          <p:nvPr/>
        </p:nvSpPr>
        <p:spPr>
          <a:xfrm rot="10800000">
            <a:off x="8561917" y="5293784"/>
            <a:ext cx="328083" cy="243417"/>
          </a:xfrm>
          <a:prstGeom prst="downArrow">
            <a:avLst>
              <a:gd name="adj1" fmla="val 31374"/>
              <a:gd name="adj2" fmla="val 59086"/>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GB" sz="1351"/>
          </a:p>
        </p:txBody>
      </p:sp>
      <p:grpSp>
        <p:nvGrpSpPr>
          <p:cNvPr id="22537" name="Group 34">
            <a:extLst>
              <a:ext uri="{FF2B5EF4-FFF2-40B4-BE49-F238E27FC236}">
                <a16:creationId xmlns:a16="http://schemas.microsoft.com/office/drawing/2014/main" id="{1CB53DD1-24C5-D940-B487-848A6E721D71}"/>
              </a:ext>
            </a:extLst>
          </p:cNvPr>
          <p:cNvGrpSpPr>
            <a:grpSpLocks/>
          </p:cNvGrpSpPr>
          <p:nvPr/>
        </p:nvGrpSpPr>
        <p:grpSpPr bwMode="auto">
          <a:xfrm>
            <a:off x="9854141" y="4537744"/>
            <a:ext cx="1305984" cy="1312333"/>
            <a:chOff x="423246" y="2735797"/>
            <a:chExt cx="1107553" cy="1107553"/>
          </a:xfrm>
        </p:grpSpPr>
        <p:sp>
          <p:nvSpPr>
            <p:cNvPr id="36" name="Oval 35">
              <a:extLst>
                <a:ext uri="{FF2B5EF4-FFF2-40B4-BE49-F238E27FC236}">
                  <a16:creationId xmlns:a16="http://schemas.microsoft.com/office/drawing/2014/main" id="{F29F11BE-579F-46C0-AA64-CD9D07031D72}"/>
                </a:ext>
              </a:extLst>
            </p:cNvPr>
            <p:cNvSpPr/>
            <p:nvPr/>
          </p:nvSpPr>
          <p:spPr>
            <a:xfrm>
              <a:off x="423246" y="2735797"/>
              <a:ext cx="1107553" cy="1107553"/>
            </a:xfrm>
            <a:prstGeom prst="ellipse">
              <a:avLst/>
            </a:prstGeom>
            <a:solidFill>
              <a:schemeClr val="tx2"/>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eaLnBrk="1" hangingPunct="1">
                <a:defRPr/>
              </a:pPr>
              <a:endParaRPr lang="en-US" sz="2400"/>
            </a:p>
          </p:txBody>
        </p:sp>
        <p:pic>
          <p:nvPicPr>
            <p:cNvPr id="22545" name="Picture 36">
              <a:extLst>
                <a:ext uri="{FF2B5EF4-FFF2-40B4-BE49-F238E27FC236}">
                  <a16:creationId xmlns:a16="http://schemas.microsoft.com/office/drawing/2014/main" id="{A86D2B1B-8DF6-424C-A216-3E9DC7B7AC05}"/>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74178" y="2975883"/>
              <a:ext cx="805688" cy="6273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22539" name="Picture 16">
            <a:extLst>
              <a:ext uri="{FF2B5EF4-FFF2-40B4-BE49-F238E27FC236}">
                <a16:creationId xmlns:a16="http://schemas.microsoft.com/office/drawing/2014/main" id="{25E1D11A-2A3D-BA4C-BA1D-C1CC67933F0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986618" y="1297516"/>
            <a:ext cx="1136649" cy="10943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540" name="Picture 31">
            <a:extLst>
              <a:ext uri="{FF2B5EF4-FFF2-40B4-BE49-F238E27FC236}">
                <a16:creationId xmlns:a16="http://schemas.microsoft.com/office/drawing/2014/main" id="{31F992FE-13A6-934A-85B5-CE72F89CAE4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034867" y="5429250"/>
            <a:ext cx="1382184" cy="1384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8" name="Title 6">
            <a:extLst>
              <a:ext uri="{FF2B5EF4-FFF2-40B4-BE49-F238E27FC236}">
                <a16:creationId xmlns:a16="http://schemas.microsoft.com/office/drawing/2014/main" id="{530C1AE5-FA2C-46B2-BCBB-B43BAE657E18}"/>
              </a:ext>
            </a:extLst>
          </p:cNvPr>
          <p:cNvSpPr>
            <a:spLocks noGrp="1"/>
          </p:cNvSpPr>
          <p:nvPr>
            <p:ph type="title"/>
          </p:nvPr>
        </p:nvSpPr>
        <p:spPr>
          <a:xfrm>
            <a:off x="396725" y="75661"/>
            <a:ext cx="9126160" cy="1126792"/>
          </a:xfrm>
        </p:spPr>
        <p:txBody>
          <a:bodyPr>
            <a:normAutofit/>
          </a:bodyPr>
          <a:lstStyle/>
          <a:p>
            <a:pPr algn="ctr"/>
            <a:r>
              <a:rPr lang="en-GB" dirty="0"/>
              <a:t>Origination time stamping in RTP</a:t>
            </a:r>
            <a:endParaRPr lang="en-US" dirty="0"/>
          </a:p>
        </p:txBody>
      </p:sp>
    </p:spTree>
    <p:extLst>
      <p:ext uri="{BB962C8B-B14F-4D97-AF65-F5344CB8AC3E}">
        <p14:creationId xmlns:p14="http://schemas.microsoft.com/office/powerpoint/2010/main" val="177895498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AEEA6C3D-E738-004D-A53A-288806A35E0E}"/>
              </a:ext>
            </a:extLst>
          </p:cNvPr>
          <p:cNvSpPr txBox="1">
            <a:spLocks/>
          </p:cNvSpPr>
          <p:nvPr/>
        </p:nvSpPr>
        <p:spPr>
          <a:xfrm>
            <a:off x="182880" y="463987"/>
            <a:ext cx="8959515" cy="1126792"/>
          </a:xfrm>
          <a:prstGeom prst="rect">
            <a:avLst/>
          </a:prstGeom>
        </p:spPr>
        <p:txBody>
          <a:bodyPr/>
          <a:lstStyle>
            <a:lvl1pPr algn="l" defTabSz="685800" rtl="0" eaLnBrk="1" latinLnBrk="0" hangingPunct="1">
              <a:lnSpc>
                <a:spcPct val="90000"/>
              </a:lnSpc>
              <a:spcBef>
                <a:spcPct val="0"/>
              </a:spcBef>
              <a:buNone/>
              <a:defRPr sz="2800" kern="1200" baseline="0">
                <a:solidFill>
                  <a:schemeClr val="tx2"/>
                </a:solidFill>
                <a:latin typeface="+mj-lt"/>
                <a:ea typeface="+mj-ea"/>
                <a:cs typeface="+mj-cs"/>
              </a:defRPr>
            </a:lvl1pPr>
          </a:lstStyle>
          <a:p>
            <a:pPr algn="ctr"/>
            <a:r>
              <a:rPr lang="en-US" sz="3733" dirty="0">
                <a:solidFill>
                  <a:schemeClr val="bg1">
                    <a:lumMod val="95000"/>
                  </a:schemeClr>
                </a:solidFill>
              </a:rPr>
              <a:t>Audio per-sample timing</a:t>
            </a:r>
          </a:p>
        </p:txBody>
      </p:sp>
      <p:sp>
        <p:nvSpPr>
          <p:cNvPr id="17" name="TextBox 16">
            <a:extLst>
              <a:ext uri="{FF2B5EF4-FFF2-40B4-BE49-F238E27FC236}">
                <a16:creationId xmlns:a16="http://schemas.microsoft.com/office/drawing/2014/main" id="{88703B66-2E10-D44B-AACE-F40DF5294312}"/>
              </a:ext>
            </a:extLst>
          </p:cNvPr>
          <p:cNvSpPr txBox="1"/>
          <p:nvPr/>
        </p:nvSpPr>
        <p:spPr>
          <a:xfrm>
            <a:off x="3175010" y="1843634"/>
            <a:ext cx="520463" cy="297454"/>
          </a:xfrm>
          <a:prstGeom prst="rect">
            <a:avLst/>
          </a:prstGeom>
          <a:noFill/>
        </p:spPr>
        <p:txBody>
          <a:bodyPr wrap="none" rtlCol="0">
            <a:spAutoFit/>
          </a:bodyPr>
          <a:lstStyle/>
          <a:p>
            <a:r>
              <a:rPr lang="en-US" sz="1333" dirty="0"/>
              <a:t>TS=n</a:t>
            </a:r>
          </a:p>
        </p:txBody>
      </p:sp>
      <p:sp>
        <p:nvSpPr>
          <p:cNvPr id="18" name="TextBox 17">
            <a:extLst>
              <a:ext uri="{FF2B5EF4-FFF2-40B4-BE49-F238E27FC236}">
                <a16:creationId xmlns:a16="http://schemas.microsoft.com/office/drawing/2014/main" id="{F84716EF-07F3-784E-9D99-1B5161613813}"/>
              </a:ext>
            </a:extLst>
          </p:cNvPr>
          <p:cNvSpPr txBox="1"/>
          <p:nvPr/>
        </p:nvSpPr>
        <p:spPr>
          <a:xfrm>
            <a:off x="3533228" y="2318522"/>
            <a:ext cx="691984" cy="297454"/>
          </a:xfrm>
          <a:prstGeom prst="rect">
            <a:avLst/>
          </a:prstGeom>
          <a:noFill/>
        </p:spPr>
        <p:txBody>
          <a:bodyPr wrap="none" rtlCol="0">
            <a:spAutoFit/>
          </a:bodyPr>
          <a:lstStyle/>
          <a:p>
            <a:r>
              <a:rPr lang="en-US" sz="1333" dirty="0"/>
              <a:t>TS=n+1</a:t>
            </a:r>
          </a:p>
        </p:txBody>
      </p:sp>
      <p:sp>
        <p:nvSpPr>
          <p:cNvPr id="19" name="TextBox 18">
            <a:extLst>
              <a:ext uri="{FF2B5EF4-FFF2-40B4-BE49-F238E27FC236}">
                <a16:creationId xmlns:a16="http://schemas.microsoft.com/office/drawing/2014/main" id="{21B971F5-BBF3-9B49-933D-765F5ACC114A}"/>
              </a:ext>
            </a:extLst>
          </p:cNvPr>
          <p:cNvSpPr txBox="1"/>
          <p:nvPr/>
        </p:nvSpPr>
        <p:spPr>
          <a:xfrm>
            <a:off x="3818258" y="2881058"/>
            <a:ext cx="691984" cy="297454"/>
          </a:xfrm>
          <a:prstGeom prst="rect">
            <a:avLst/>
          </a:prstGeom>
          <a:noFill/>
        </p:spPr>
        <p:txBody>
          <a:bodyPr wrap="none" rtlCol="0">
            <a:spAutoFit/>
          </a:bodyPr>
          <a:lstStyle/>
          <a:p>
            <a:r>
              <a:rPr lang="en-US" sz="1333" dirty="0"/>
              <a:t>TS=n+2</a:t>
            </a:r>
          </a:p>
        </p:txBody>
      </p:sp>
      <p:pic>
        <p:nvPicPr>
          <p:cNvPr id="20" name="Picture 19" descr="A close up of a map&#10;&#10;Description automatically generated">
            <a:extLst>
              <a:ext uri="{FF2B5EF4-FFF2-40B4-BE49-F238E27FC236}">
                <a16:creationId xmlns:a16="http://schemas.microsoft.com/office/drawing/2014/main" id="{33CF2794-4A5D-46B1-9485-CCF9C654EBDF}"/>
              </a:ext>
            </a:extLst>
          </p:cNvPr>
          <p:cNvPicPr>
            <a:picLocks noChangeAspect="1"/>
          </p:cNvPicPr>
          <p:nvPr/>
        </p:nvPicPr>
        <p:blipFill rotWithShape="1">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t="18088" b="11042"/>
          <a:stretch/>
        </p:blipFill>
        <p:spPr>
          <a:xfrm>
            <a:off x="1517734" y="1843634"/>
            <a:ext cx="9381893" cy="3193711"/>
          </a:xfrm>
          <a:prstGeom prst="rect">
            <a:avLst/>
          </a:prstGeom>
        </p:spPr>
      </p:pic>
      <p:sp>
        <p:nvSpPr>
          <p:cNvPr id="22" name="Rectangle 21">
            <a:extLst>
              <a:ext uri="{FF2B5EF4-FFF2-40B4-BE49-F238E27FC236}">
                <a16:creationId xmlns:a16="http://schemas.microsoft.com/office/drawing/2014/main" id="{626AB54E-9E8F-401F-9450-CB5D25158DE1}"/>
              </a:ext>
            </a:extLst>
          </p:cNvPr>
          <p:cNvSpPr/>
          <p:nvPr/>
        </p:nvSpPr>
        <p:spPr>
          <a:xfrm>
            <a:off x="8447393" y="1609393"/>
            <a:ext cx="1579659" cy="35515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Tree>
    <p:extLst>
      <p:ext uri="{BB962C8B-B14F-4D97-AF65-F5344CB8AC3E}">
        <p14:creationId xmlns:p14="http://schemas.microsoft.com/office/powerpoint/2010/main" val="224515990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098008-1F89-4AD7-8878-3DD885F00560}"/>
              </a:ext>
            </a:extLst>
          </p:cNvPr>
          <p:cNvSpPr>
            <a:spLocks noGrp="1"/>
          </p:cNvSpPr>
          <p:nvPr>
            <p:ph type="title"/>
          </p:nvPr>
        </p:nvSpPr>
        <p:spPr/>
        <p:txBody>
          <a:bodyPr/>
          <a:lstStyle/>
          <a:p>
            <a:r>
              <a:rPr lang="en-GB" dirty="0">
                <a:solidFill>
                  <a:schemeClr val="bg1"/>
                </a:solidFill>
              </a:rPr>
              <a:t>Queen Elizabeth II 	1926-2022</a:t>
            </a:r>
          </a:p>
        </p:txBody>
      </p:sp>
      <p:pic>
        <p:nvPicPr>
          <p:cNvPr id="4" name="Picture 3">
            <a:extLst>
              <a:ext uri="{FF2B5EF4-FFF2-40B4-BE49-F238E27FC236}">
                <a16:creationId xmlns:a16="http://schemas.microsoft.com/office/drawing/2014/main" id="{EA566C11-B810-4293-B624-59EF7A623FD1}"/>
              </a:ext>
            </a:extLst>
          </p:cNvPr>
          <p:cNvPicPr>
            <a:picLocks noChangeAspect="1"/>
          </p:cNvPicPr>
          <p:nvPr/>
        </p:nvPicPr>
        <p:blipFill rotWithShape="1">
          <a:blip r:embed="rId2"/>
          <a:srcRect t="11489" b="17903"/>
          <a:stretch/>
        </p:blipFill>
        <p:spPr>
          <a:xfrm>
            <a:off x="-1" y="1351470"/>
            <a:ext cx="10398311" cy="5506529"/>
          </a:xfrm>
          <a:prstGeom prst="rect">
            <a:avLst/>
          </a:prstGeom>
        </p:spPr>
      </p:pic>
      <p:sp>
        <p:nvSpPr>
          <p:cNvPr id="3" name="TextBox 2">
            <a:extLst>
              <a:ext uri="{FF2B5EF4-FFF2-40B4-BE49-F238E27FC236}">
                <a16:creationId xmlns:a16="http://schemas.microsoft.com/office/drawing/2014/main" id="{0D930F91-E40B-4BC5-A602-64E9ADBE4884}"/>
              </a:ext>
            </a:extLst>
          </p:cNvPr>
          <p:cNvSpPr txBox="1"/>
          <p:nvPr/>
        </p:nvSpPr>
        <p:spPr>
          <a:xfrm>
            <a:off x="10686757" y="3628012"/>
            <a:ext cx="1217000" cy="646331"/>
          </a:xfrm>
          <a:prstGeom prst="rect">
            <a:avLst/>
          </a:prstGeom>
          <a:noFill/>
        </p:spPr>
        <p:txBody>
          <a:bodyPr wrap="none" rtlCol="0">
            <a:spAutoFit/>
          </a:bodyPr>
          <a:lstStyle/>
          <a:p>
            <a:pPr algn="ctr"/>
            <a:r>
              <a:rPr lang="en-GB" dirty="0"/>
              <a:t>The Queen</a:t>
            </a:r>
            <a:br>
              <a:rPr lang="en-GB" dirty="0"/>
            </a:br>
            <a:r>
              <a:rPr lang="en-GB" dirty="0"/>
              <a:t>and I</a:t>
            </a:r>
          </a:p>
        </p:txBody>
      </p:sp>
      <p:cxnSp>
        <p:nvCxnSpPr>
          <p:cNvPr id="6" name="Straight Arrow Connector 5">
            <a:extLst>
              <a:ext uri="{FF2B5EF4-FFF2-40B4-BE49-F238E27FC236}">
                <a16:creationId xmlns:a16="http://schemas.microsoft.com/office/drawing/2014/main" id="{4970A32A-63B4-4DE7-B7FD-497972F921A5}"/>
              </a:ext>
            </a:extLst>
          </p:cNvPr>
          <p:cNvCxnSpPr/>
          <p:nvPr/>
        </p:nvCxnSpPr>
        <p:spPr>
          <a:xfrm flipH="1">
            <a:off x="9308123" y="4065563"/>
            <a:ext cx="1603717" cy="712763"/>
          </a:xfrm>
          <a:prstGeom prst="straightConnector1">
            <a:avLst/>
          </a:prstGeom>
          <a:ln w="57150">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36789501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3" name="Picture 52">
            <a:extLst>
              <a:ext uri="{FF2B5EF4-FFF2-40B4-BE49-F238E27FC236}">
                <a16:creationId xmlns:a16="http://schemas.microsoft.com/office/drawing/2014/main" id="{257D9A6E-0B29-8A4D-AD2D-8D90B97CB18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989197" y="2512638"/>
            <a:ext cx="1777923" cy="1000081"/>
          </a:xfrm>
          <a:prstGeom prst="rect">
            <a:avLst/>
          </a:prstGeom>
        </p:spPr>
      </p:pic>
      <p:pic>
        <p:nvPicPr>
          <p:cNvPr id="54" name="Picture 53">
            <a:extLst>
              <a:ext uri="{FF2B5EF4-FFF2-40B4-BE49-F238E27FC236}">
                <a16:creationId xmlns:a16="http://schemas.microsoft.com/office/drawing/2014/main" id="{BC9A0105-504F-4145-BEF8-D5AE7D2934C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085524" y="2512638"/>
            <a:ext cx="1777923" cy="1000081"/>
          </a:xfrm>
          <a:prstGeom prst="rect">
            <a:avLst/>
          </a:prstGeom>
        </p:spPr>
      </p:pic>
      <p:pic>
        <p:nvPicPr>
          <p:cNvPr id="55" name="Picture 54">
            <a:extLst>
              <a:ext uri="{FF2B5EF4-FFF2-40B4-BE49-F238E27FC236}">
                <a16:creationId xmlns:a16="http://schemas.microsoft.com/office/drawing/2014/main" id="{CC0EE6AD-F60A-6B4E-8CD6-A7E965C3987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181849" y="2512640"/>
            <a:ext cx="1777923" cy="1000081"/>
          </a:xfrm>
          <a:prstGeom prst="rect">
            <a:avLst/>
          </a:prstGeom>
        </p:spPr>
      </p:pic>
      <p:pic>
        <p:nvPicPr>
          <p:cNvPr id="56" name="Picture 55">
            <a:extLst>
              <a:ext uri="{FF2B5EF4-FFF2-40B4-BE49-F238E27FC236}">
                <a16:creationId xmlns:a16="http://schemas.microsoft.com/office/drawing/2014/main" id="{4E5F258B-6DD7-AD4D-A19C-871FE6E60065}"/>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278173" y="2534905"/>
            <a:ext cx="1777923" cy="1000081"/>
          </a:xfrm>
          <a:prstGeom prst="rect">
            <a:avLst/>
          </a:prstGeom>
        </p:spPr>
      </p:pic>
      <p:pic>
        <p:nvPicPr>
          <p:cNvPr id="57" name="Picture 56">
            <a:extLst>
              <a:ext uri="{FF2B5EF4-FFF2-40B4-BE49-F238E27FC236}">
                <a16:creationId xmlns:a16="http://schemas.microsoft.com/office/drawing/2014/main" id="{98EC5637-9DA9-C84A-B3C5-034B89487FD3}"/>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374500" y="2516754"/>
            <a:ext cx="1777923" cy="1000081"/>
          </a:xfrm>
          <a:prstGeom prst="rect">
            <a:avLst/>
          </a:prstGeom>
        </p:spPr>
      </p:pic>
      <p:pic>
        <p:nvPicPr>
          <p:cNvPr id="58" name="Picture 57">
            <a:extLst>
              <a:ext uri="{FF2B5EF4-FFF2-40B4-BE49-F238E27FC236}">
                <a16:creationId xmlns:a16="http://schemas.microsoft.com/office/drawing/2014/main" id="{0A2D167C-5057-E941-B457-3BD5407C322F}"/>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470825" y="2516756"/>
            <a:ext cx="1777923" cy="1000081"/>
          </a:xfrm>
          <a:prstGeom prst="rect">
            <a:avLst/>
          </a:prstGeom>
        </p:spPr>
      </p:pic>
      <p:cxnSp>
        <p:nvCxnSpPr>
          <p:cNvPr id="59" name="Straight Connector 58">
            <a:extLst>
              <a:ext uri="{FF2B5EF4-FFF2-40B4-BE49-F238E27FC236}">
                <a16:creationId xmlns:a16="http://schemas.microsoft.com/office/drawing/2014/main" id="{74BB8D46-0501-DF49-835D-4535627CDD78}"/>
              </a:ext>
            </a:extLst>
          </p:cNvPr>
          <p:cNvCxnSpPr>
            <a:cxnSpLocks/>
          </p:cNvCxnSpPr>
          <p:nvPr/>
        </p:nvCxnSpPr>
        <p:spPr>
          <a:xfrm flipH="1">
            <a:off x="470826" y="1598508"/>
            <a:ext cx="1" cy="2695787"/>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61" name="Straight Connector 60">
            <a:extLst>
              <a:ext uri="{FF2B5EF4-FFF2-40B4-BE49-F238E27FC236}">
                <a16:creationId xmlns:a16="http://schemas.microsoft.com/office/drawing/2014/main" id="{4E7CB889-0DD0-4F41-A718-BA28D80C6712}"/>
              </a:ext>
            </a:extLst>
          </p:cNvPr>
          <p:cNvCxnSpPr>
            <a:cxnSpLocks/>
          </p:cNvCxnSpPr>
          <p:nvPr/>
        </p:nvCxnSpPr>
        <p:spPr>
          <a:xfrm flipH="1">
            <a:off x="2374501" y="1610597"/>
            <a:ext cx="1" cy="2695787"/>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62" name="Straight Connector 61">
            <a:extLst>
              <a:ext uri="{FF2B5EF4-FFF2-40B4-BE49-F238E27FC236}">
                <a16:creationId xmlns:a16="http://schemas.microsoft.com/office/drawing/2014/main" id="{5BFA7A01-8C49-4742-A264-41731B821F1F}"/>
              </a:ext>
            </a:extLst>
          </p:cNvPr>
          <p:cNvCxnSpPr>
            <a:cxnSpLocks/>
          </p:cNvCxnSpPr>
          <p:nvPr/>
        </p:nvCxnSpPr>
        <p:spPr>
          <a:xfrm flipH="1">
            <a:off x="4278174" y="1598508"/>
            <a:ext cx="1" cy="2695787"/>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63" name="Straight Connector 62">
            <a:extLst>
              <a:ext uri="{FF2B5EF4-FFF2-40B4-BE49-F238E27FC236}">
                <a16:creationId xmlns:a16="http://schemas.microsoft.com/office/drawing/2014/main" id="{20B1CBAC-54FC-5843-87E6-0F5471E4B724}"/>
              </a:ext>
            </a:extLst>
          </p:cNvPr>
          <p:cNvCxnSpPr>
            <a:cxnSpLocks/>
          </p:cNvCxnSpPr>
          <p:nvPr/>
        </p:nvCxnSpPr>
        <p:spPr>
          <a:xfrm flipH="1">
            <a:off x="6181850" y="1598508"/>
            <a:ext cx="1" cy="2695787"/>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64" name="Straight Connector 63">
            <a:extLst>
              <a:ext uri="{FF2B5EF4-FFF2-40B4-BE49-F238E27FC236}">
                <a16:creationId xmlns:a16="http://schemas.microsoft.com/office/drawing/2014/main" id="{48F7AC4C-C353-2942-BF58-00673415B327}"/>
              </a:ext>
            </a:extLst>
          </p:cNvPr>
          <p:cNvCxnSpPr>
            <a:cxnSpLocks/>
          </p:cNvCxnSpPr>
          <p:nvPr/>
        </p:nvCxnSpPr>
        <p:spPr>
          <a:xfrm flipH="1">
            <a:off x="8085522" y="1598508"/>
            <a:ext cx="1" cy="2695787"/>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65" name="Straight Connector 64">
            <a:extLst>
              <a:ext uri="{FF2B5EF4-FFF2-40B4-BE49-F238E27FC236}">
                <a16:creationId xmlns:a16="http://schemas.microsoft.com/office/drawing/2014/main" id="{FE40417D-DA95-BB4E-B249-0632B9EAF57A}"/>
              </a:ext>
            </a:extLst>
          </p:cNvPr>
          <p:cNvCxnSpPr>
            <a:cxnSpLocks/>
          </p:cNvCxnSpPr>
          <p:nvPr/>
        </p:nvCxnSpPr>
        <p:spPr>
          <a:xfrm flipH="1">
            <a:off x="9989200" y="1598508"/>
            <a:ext cx="1" cy="2695787"/>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sp>
        <p:nvSpPr>
          <p:cNvPr id="5" name="Right Arrow 4">
            <a:extLst>
              <a:ext uri="{FF2B5EF4-FFF2-40B4-BE49-F238E27FC236}">
                <a16:creationId xmlns:a16="http://schemas.microsoft.com/office/drawing/2014/main" id="{9E7C0EA4-28BE-F249-A042-AF5361BFC262}"/>
              </a:ext>
            </a:extLst>
          </p:cNvPr>
          <p:cNvSpPr/>
          <p:nvPr/>
        </p:nvSpPr>
        <p:spPr>
          <a:xfrm>
            <a:off x="470824" y="4360569"/>
            <a:ext cx="11296296" cy="731520"/>
          </a:xfrm>
          <a:prstGeom prst="rightArrow">
            <a:avLst/>
          </a:prstGeom>
          <a:solidFill>
            <a:schemeClr val="bg1">
              <a:lumMod val="6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a:t>Time</a:t>
            </a:r>
          </a:p>
        </p:txBody>
      </p:sp>
      <p:cxnSp>
        <p:nvCxnSpPr>
          <p:cNvPr id="67" name="Straight Arrow Connector 66">
            <a:extLst>
              <a:ext uri="{FF2B5EF4-FFF2-40B4-BE49-F238E27FC236}">
                <a16:creationId xmlns:a16="http://schemas.microsoft.com/office/drawing/2014/main" id="{B8CAA55F-550B-6644-BD93-F35895F7FF96}"/>
              </a:ext>
            </a:extLst>
          </p:cNvPr>
          <p:cNvCxnSpPr/>
          <p:nvPr/>
        </p:nvCxnSpPr>
        <p:spPr>
          <a:xfrm>
            <a:off x="470825" y="1882987"/>
            <a:ext cx="1903675" cy="0"/>
          </a:xfrm>
          <a:prstGeom prst="straightConnector1">
            <a:avLst/>
          </a:prstGeom>
          <a:ln>
            <a:headEnd type="triangle"/>
            <a:tailEnd type="triangle"/>
          </a:ln>
        </p:spPr>
        <p:style>
          <a:lnRef idx="1">
            <a:schemeClr val="accent1"/>
          </a:lnRef>
          <a:fillRef idx="0">
            <a:schemeClr val="accent1"/>
          </a:fillRef>
          <a:effectRef idx="0">
            <a:schemeClr val="accent1"/>
          </a:effectRef>
          <a:fontRef idx="minor">
            <a:schemeClr val="tx1"/>
          </a:fontRef>
        </p:style>
      </p:cxnSp>
      <p:sp>
        <p:nvSpPr>
          <p:cNvPr id="68" name="TextBox 67">
            <a:extLst>
              <a:ext uri="{FF2B5EF4-FFF2-40B4-BE49-F238E27FC236}">
                <a16:creationId xmlns:a16="http://schemas.microsoft.com/office/drawing/2014/main" id="{32CD7EB9-DA36-AB43-8EA9-4DB1378DB11D}"/>
              </a:ext>
            </a:extLst>
          </p:cNvPr>
          <p:cNvSpPr txBox="1"/>
          <p:nvPr/>
        </p:nvSpPr>
        <p:spPr>
          <a:xfrm>
            <a:off x="781424" y="1570020"/>
            <a:ext cx="887102" cy="307777"/>
          </a:xfrm>
          <a:prstGeom prst="rect">
            <a:avLst/>
          </a:prstGeom>
          <a:noFill/>
        </p:spPr>
        <p:txBody>
          <a:bodyPr wrap="none" rtlCol="0">
            <a:spAutoFit/>
          </a:bodyPr>
          <a:lstStyle/>
          <a:p>
            <a:r>
              <a:rPr lang="en-US" sz="1400" dirty="0"/>
              <a:t>e.g. 20ms</a:t>
            </a:r>
          </a:p>
        </p:txBody>
      </p:sp>
      <p:sp>
        <p:nvSpPr>
          <p:cNvPr id="69" name="Title 1">
            <a:extLst>
              <a:ext uri="{FF2B5EF4-FFF2-40B4-BE49-F238E27FC236}">
                <a16:creationId xmlns:a16="http://schemas.microsoft.com/office/drawing/2014/main" id="{0FB40E04-8CE4-AA47-8DBE-EF7CD6EEC280}"/>
              </a:ext>
            </a:extLst>
          </p:cNvPr>
          <p:cNvSpPr txBox="1">
            <a:spLocks/>
          </p:cNvSpPr>
          <p:nvPr/>
        </p:nvSpPr>
        <p:spPr>
          <a:xfrm>
            <a:off x="-264613" y="388719"/>
            <a:ext cx="8959515" cy="1126792"/>
          </a:xfrm>
          <a:prstGeom prst="rect">
            <a:avLst/>
          </a:prstGeom>
        </p:spPr>
        <p:txBody>
          <a:bodyPr/>
          <a:lstStyle>
            <a:lvl1pPr algn="l" defTabSz="685800" rtl="0" eaLnBrk="1" latinLnBrk="0" hangingPunct="1">
              <a:lnSpc>
                <a:spcPct val="90000"/>
              </a:lnSpc>
              <a:spcBef>
                <a:spcPct val="0"/>
              </a:spcBef>
              <a:buNone/>
              <a:defRPr sz="2800" kern="1200" baseline="0">
                <a:solidFill>
                  <a:schemeClr val="tx2"/>
                </a:solidFill>
                <a:latin typeface="+mj-lt"/>
                <a:ea typeface="+mj-ea"/>
                <a:cs typeface="+mj-cs"/>
              </a:defRPr>
            </a:lvl1pPr>
          </a:lstStyle>
          <a:p>
            <a:pPr algn="ctr"/>
            <a:r>
              <a:rPr lang="en-US" sz="3733" dirty="0">
                <a:solidFill>
                  <a:schemeClr val="bg1">
                    <a:lumMod val="95000"/>
                  </a:schemeClr>
                </a:solidFill>
              </a:rPr>
              <a:t>Video – per-frame sampling timing</a:t>
            </a:r>
          </a:p>
        </p:txBody>
      </p:sp>
      <p:sp>
        <p:nvSpPr>
          <p:cNvPr id="70" name="TextBox 69">
            <a:extLst>
              <a:ext uri="{FF2B5EF4-FFF2-40B4-BE49-F238E27FC236}">
                <a16:creationId xmlns:a16="http://schemas.microsoft.com/office/drawing/2014/main" id="{EF932BBF-026E-6141-82FC-6B3F2B933F54}"/>
              </a:ext>
            </a:extLst>
          </p:cNvPr>
          <p:cNvSpPr txBox="1"/>
          <p:nvPr/>
        </p:nvSpPr>
        <p:spPr>
          <a:xfrm>
            <a:off x="445686" y="1887247"/>
            <a:ext cx="1515415" cy="523220"/>
          </a:xfrm>
          <a:prstGeom prst="rect">
            <a:avLst/>
          </a:prstGeom>
          <a:noFill/>
        </p:spPr>
        <p:txBody>
          <a:bodyPr wrap="none" rtlCol="0">
            <a:spAutoFit/>
          </a:bodyPr>
          <a:lstStyle/>
          <a:p>
            <a:r>
              <a:rPr lang="en-US" sz="1400" dirty="0"/>
              <a:t>ST2110-20 freezes</a:t>
            </a:r>
            <a:br>
              <a:rPr lang="en-US" sz="1400" dirty="0"/>
            </a:br>
            <a:r>
              <a:rPr lang="en-US" sz="1400" dirty="0"/>
              <a:t>RTP timestamp!</a:t>
            </a:r>
          </a:p>
        </p:txBody>
      </p:sp>
    </p:spTree>
    <p:extLst>
      <p:ext uri="{BB962C8B-B14F-4D97-AF65-F5344CB8AC3E}">
        <p14:creationId xmlns:p14="http://schemas.microsoft.com/office/powerpoint/2010/main" val="327562829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12E62A-C63A-9440-BED5-FA04BF92393E}"/>
              </a:ext>
            </a:extLst>
          </p:cNvPr>
          <p:cNvSpPr>
            <a:spLocks noGrp="1"/>
          </p:cNvSpPr>
          <p:nvPr>
            <p:ph type="title"/>
          </p:nvPr>
        </p:nvSpPr>
        <p:spPr>
          <a:xfrm>
            <a:off x="150720" y="266141"/>
            <a:ext cx="11503155" cy="880533"/>
          </a:xfrm>
        </p:spPr>
        <p:txBody>
          <a:bodyPr>
            <a:normAutofit/>
          </a:bodyPr>
          <a:lstStyle/>
          <a:p>
            <a:r>
              <a:rPr lang="en-US" sz="4000" dirty="0"/>
              <a:t>What about the standardized control plane?</a:t>
            </a:r>
          </a:p>
        </p:txBody>
      </p:sp>
      <p:grpSp>
        <p:nvGrpSpPr>
          <p:cNvPr id="4" name="Group 3">
            <a:extLst>
              <a:ext uri="{FF2B5EF4-FFF2-40B4-BE49-F238E27FC236}">
                <a16:creationId xmlns:a16="http://schemas.microsoft.com/office/drawing/2014/main" id="{8DDE2D34-D245-8743-9949-18A9166EC776}"/>
              </a:ext>
            </a:extLst>
          </p:cNvPr>
          <p:cNvGrpSpPr/>
          <p:nvPr/>
        </p:nvGrpSpPr>
        <p:grpSpPr>
          <a:xfrm flipH="1">
            <a:off x="1199083" y="4176853"/>
            <a:ext cx="1522364" cy="1476737"/>
            <a:chOff x="1881214" y="1347383"/>
            <a:chExt cx="1107553" cy="1107553"/>
          </a:xfrm>
        </p:grpSpPr>
        <p:sp>
          <p:nvSpPr>
            <p:cNvPr id="5" name="Oval 4">
              <a:extLst>
                <a:ext uri="{FF2B5EF4-FFF2-40B4-BE49-F238E27FC236}">
                  <a16:creationId xmlns:a16="http://schemas.microsoft.com/office/drawing/2014/main" id="{8CE7787A-24D1-374C-9FFB-D165CC9138F0}"/>
                </a:ext>
              </a:extLst>
            </p:cNvPr>
            <p:cNvSpPr/>
            <p:nvPr/>
          </p:nvSpPr>
          <p:spPr>
            <a:xfrm>
              <a:off x="1881214" y="1347383"/>
              <a:ext cx="1107553" cy="1107553"/>
            </a:xfrm>
            <a:prstGeom prst="ellipse">
              <a:avLst/>
            </a:prstGeom>
            <a:solidFill>
              <a:srgbClr val="74C042"/>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p>
          </p:txBody>
        </p:sp>
        <p:pic>
          <p:nvPicPr>
            <p:cNvPr id="6" name="Picture 5">
              <a:extLst>
                <a:ext uri="{FF2B5EF4-FFF2-40B4-BE49-F238E27FC236}">
                  <a16:creationId xmlns:a16="http://schemas.microsoft.com/office/drawing/2014/main" id="{68471D19-6523-F44C-AC98-10D116DC645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131206" y="1430624"/>
              <a:ext cx="607568" cy="941070"/>
            </a:xfrm>
            <a:prstGeom prst="rect">
              <a:avLst/>
            </a:prstGeom>
          </p:spPr>
        </p:pic>
      </p:grpSp>
      <p:grpSp>
        <p:nvGrpSpPr>
          <p:cNvPr id="7" name="Group 6">
            <a:extLst>
              <a:ext uri="{FF2B5EF4-FFF2-40B4-BE49-F238E27FC236}">
                <a16:creationId xmlns:a16="http://schemas.microsoft.com/office/drawing/2014/main" id="{B22FD8D6-5791-E146-81AD-519DC7854207}"/>
              </a:ext>
            </a:extLst>
          </p:cNvPr>
          <p:cNvGrpSpPr/>
          <p:nvPr/>
        </p:nvGrpSpPr>
        <p:grpSpPr>
          <a:xfrm>
            <a:off x="5401648" y="4176849"/>
            <a:ext cx="1476736" cy="1476736"/>
            <a:chOff x="6230945" y="2984587"/>
            <a:chExt cx="1107552" cy="1107552"/>
          </a:xfrm>
        </p:grpSpPr>
        <p:sp>
          <p:nvSpPr>
            <p:cNvPr id="8" name="Oval 7">
              <a:extLst>
                <a:ext uri="{FF2B5EF4-FFF2-40B4-BE49-F238E27FC236}">
                  <a16:creationId xmlns:a16="http://schemas.microsoft.com/office/drawing/2014/main" id="{F783A2C7-924A-E049-927A-960C3998C4BD}"/>
                </a:ext>
              </a:extLst>
            </p:cNvPr>
            <p:cNvSpPr/>
            <p:nvPr/>
          </p:nvSpPr>
          <p:spPr>
            <a:xfrm>
              <a:off x="6230945" y="2984587"/>
              <a:ext cx="1107552" cy="1107552"/>
            </a:xfrm>
            <a:prstGeom prst="ellipse">
              <a:avLst/>
            </a:prstGeom>
            <a:solidFill>
              <a:srgbClr val="74C042"/>
            </a:solidFill>
            <a:ln w="19050">
              <a:solidFill>
                <a:schemeClr val="bg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5400" dirty="0"/>
            </a:p>
          </p:txBody>
        </p:sp>
        <p:pic>
          <p:nvPicPr>
            <p:cNvPr id="9" name="Picture 8">
              <a:extLst>
                <a:ext uri="{FF2B5EF4-FFF2-40B4-BE49-F238E27FC236}">
                  <a16:creationId xmlns:a16="http://schemas.microsoft.com/office/drawing/2014/main" id="{52AB5041-97B4-9C46-BCCA-42C955DB6732}"/>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385179" y="3237881"/>
              <a:ext cx="799084" cy="600964"/>
            </a:xfrm>
            <a:prstGeom prst="rect">
              <a:avLst/>
            </a:prstGeom>
          </p:spPr>
        </p:pic>
      </p:grpSp>
      <p:grpSp>
        <p:nvGrpSpPr>
          <p:cNvPr id="10" name="Group 9">
            <a:extLst>
              <a:ext uri="{FF2B5EF4-FFF2-40B4-BE49-F238E27FC236}">
                <a16:creationId xmlns:a16="http://schemas.microsoft.com/office/drawing/2014/main" id="{3C6A7784-A1A8-5040-8E29-3B5C49B2E450}"/>
              </a:ext>
            </a:extLst>
          </p:cNvPr>
          <p:cNvGrpSpPr/>
          <p:nvPr/>
        </p:nvGrpSpPr>
        <p:grpSpPr>
          <a:xfrm>
            <a:off x="9516184" y="4176852"/>
            <a:ext cx="1476737" cy="1476737"/>
            <a:chOff x="423246" y="2735797"/>
            <a:chExt cx="1107553" cy="1107553"/>
          </a:xfrm>
        </p:grpSpPr>
        <p:sp>
          <p:nvSpPr>
            <p:cNvPr id="11" name="Oval 10">
              <a:extLst>
                <a:ext uri="{FF2B5EF4-FFF2-40B4-BE49-F238E27FC236}">
                  <a16:creationId xmlns:a16="http://schemas.microsoft.com/office/drawing/2014/main" id="{66CE319E-A399-984B-B30B-C17D1E20B89F}"/>
                </a:ext>
              </a:extLst>
            </p:cNvPr>
            <p:cNvSpPr/>
            <p:nvPr/>
          </p:nvSpPr>
          <p:spPr>
            <a:xfrm>
              <a:off x="423246" y="2735797"/>
              <a:ext cx="1107553" cy="1107553"/>
            </a:xfrm>
            <a:prstGeom prst="ellipse">
              <a:avLst/>
            </a:prstGeom>
            <a:solidFill>
              <a:schemeClr val="tx2"/>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p>
          </p:txBody>
        </p:sp>
        <p:pic>
          <p:nvPicPr>
            <p:cNvPr id="12" name="Picture 11">
              <a:extLst>
                <a:ext uri="{FF2B5EF4-FFF2-40B4-BE49-F238E27FC236}">
                  <a16:creationId xmlns:a16="http://schemas.microsoft.com/office/drawing/2014/main" id="{8953278B-1C70-7B45-BC0A-75BCA24D336E}"/>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74178" y="2975883"/>
              <a:ext cx="805688" cy="627380"/>
            </a:xfrm>
            <a:prstGeom prst="rect">
              <a:avLst/>
            </a:prstGeom>
          </p:spPr>
        </p:pic>
      </p:grpSp>
      <p:sp>
        <p:nvSpPr>
          <p:cNvPr id="13" name="Right Arrow 12">
            <a:extLst>
              <a:ext uri="{FF2B5EF4-FFF2-40B4-BE49-F238E27FC236}">
                <a16:creationId xmlns:a16="http://schemas.microsoft.com/office/drawing/2014/main" id="{2ED9C8B7-33D0-3C49-B88A-318D4570F712}"/>
              </a:ext>
            </a:extLst>
          </p:cNvPr>
          <p:cNvSpPr/>
          <p:nvPr/>
        </p:nvSpPr>
        <p:spPr>
          <a:xfrm>
            <a:off x="2707624" y="4725677"/>
            <a:ext cx="2703565" cy="379080"/>
          </a:xfrm>
          <a:prstGeom prst="rightArrow">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351" dirty="0"/>
              <a:t>Audio data stream</a:t>
            </a:r>
          </a:p>
        </p:txBody>
      </p:sp>
      <p:sp>
        <p:nvSpPr>
          <p:cNvPr id="14" name="Right Arrow 13">
            <a:extLst>
              <a:ext uri="{FF2B5EF4-FFF2-40B4-BE49-F238E27FC236}">
                <a16:creationId xmlns:a16="http://schemas.microsoft.com/office/drawing/2014/main" id="{9DDE78A7-C7C4-3D48-82FB-3033E1E24FE5}"/>
              </a:ext>
            </a:extLst>
          </p:cNvPr>
          <p:cNvSpPr/>
          <p:nvPr/>
        </p:nvSpPr>
        <p:spPr>
          <a:xfrm>
            <a:off x="6895185" y="4725677"/>
            <a:ext cx="2618835" cy="379080"/>
          </a:xfrm>
          <a:prstGeom prst="rightArrow">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351" dirty="0"/>
              <a:t>Audio data stream</a:t>
            </a:r>
          </a:p>
        </p:txBody>
      </p:sp>
      <p:grpSp>
        <p:nvGrpSpPr>
          <p:cNvPr id="23" name="Group 22">
            <a:extLst>
              <a:ext uri="{FF2B5EF4-FFF2-40B4-BE49-F238E27FC236}">
                <a16:creationId xmlns:a16="http://schemas.microsoft.com/office/drawing/2014/main" id="{53089D52-1266-3143-9A9A-EA9155A4B796}"/>
              </a:ext>
            </a:extLst>
          </p:cNvPr>
          <p:cNvGrpSpPr/>
          <p:nvPr/>
        </p:nvGrpSpPr>
        <p:grpSpPr>
          <a:xfrm>
            <a:off x="1199083" y="1824163"/>
            <a:ext cx="9793837" cy="970836"/>
            <a:chOff x="499311" y="2617401"/>
            <a:chExt cx="8145380" cy="943429"/>
          </a:xfrm>
        </p:grpSpPr>
        <p:sp>
          <p:nvSpPr>
            <p:cNvPr id="24" name="Rounded Rectangle 23">
              <a:extLst>
                <a:ext uri="{FF2B5EF4-FFF2-40B4-BE49-F238E27FC236}">
                  <a16:creationId xmlns:a16="http://schemas.microsoft.com/office/drawing/2014/main" id="{4997C242-28FE-FB40-B932-C8C93B4C3778}"/>
                </a:ext>
              </a:extLst>
            </p:cNvPr>
            <p:cNvSpPr/>
            <p:nvPr/>
          </p:nvSpPr>
          <p:spPr>
            <a:xfrm>
              <a:off x="499311" y="2617401"/>
              <a:ext cx="8145380" cy="943429"/>
            </a:xfrm>
            <a:prstGeom prst="roundRect">
              <a:avLst>
                <a:gd name="adj" fmla="val 50000"/>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3733" b="1" dirty="0">
                  <a:solidFill>
                    <a:schemeClr val="bg1"/>
                  </a:solidFill>
                </a:rPr>
                <a:t>Controller</a:t>
              </a:r>
            </a:p>
          </p:txBody>
        </p:sp>
        <p:pic>
          <p:nvPicPr>
            <p:cNvPr id="25" name="Picture 24">
              <a:extLst>
                <a:ext uri="{FF2B5EF4-FFF2-40B4-BE49-F238E27FC236}">
                  <a16:creationId xmlns:a16="http://schemas.microsoft.com/office/drawing/2014/main" id="{CD20457F-57F9-1E48-BB53-EB5692FD6ED8}"/>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682425" y="2788633"/>
              <a:ext cx="627380" cy="600964"/>
            </a:xfrm>
            <a:prstGeom prst="rect">
              <a:avLst/>
            </a:prstGeom>
          </p:spPr>
        </p:pic>
        <p:pic>
          <p:nvPicPr>
            <p:cNvPr id="26" name="Picture 5">
              <a:extLst>
                <a:ext uri="{FF2B5EF4-FFF2-40B4-BE49-F238E27FC236}">
                  <a16:creationId xmlns:a16="http://schemas.microsoft.com/office/drawing/2014/main" id="{3F827540-95A8-4445-8970-F8473A72166C}"/>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bwMode="auto">
            <a:xfrm>
              <a:off x="838763" y="2750565"/>
              <a:ext cx="726538" cy="714629"/>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grpSp>
      <p:sp>
        <p:nvSpPr>
          <p:cNvPr id="27" name="Down Arrow 26">
            <a:extLst>
              <a:ext uri="{FF2B5EF4-FFF2-40B4-BE49-F238E27FC236}">
                <a16:creationId xmlns:a16="http://schemas.microsoft.com/office/drawing/2014/main" id="{910D9739-3476-DD47-8E19-E07CE52687DD}"/>
              </a:ext>
            </a:extLst>
          </p:cNvPr>
          <p:cNvSpPr/>
          <p:nvPr/>
        </p:nvSpPr>
        <p:spPr>
          <a:xfrm>
            <a:off x="5943886" y="2794999"/>
            <a:ext cx="349857" cy="1381851"/>
          </a:xfrm>
          <a:prstGeom prst="down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28" name="Down Arrow 27">
            <a:extLst>
              <a:ext uri="{FF2B5EF4-FFF2-40B4-BE49-F238E27FC236}">
                <a16:creationId xmlns:a16="http://schemas.microsoft.com/office/drawing/2014/main" id="{00A8A885-DF0E-A546-8DE9-B7F47CC407F1}"/>
              </a:ext>
            </a:extLst>
          </p:cNvPr>
          <p:cNvSpPr/>
          <p:nvPr/>
        </p:nvSpPr>
        <p:spPr>
          <a:xfrm>
            <a:off x="10079622" y="2794999"/>
            <a:ext cx="349857" cy="1381851"/>
          </a:xfrm>
          <a:prstGeom prst="down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29" name="Down Arrow 28">
            <a:extLst>
              <a:ext uri="{FF2B5EF4-FFF2-40B4-BE49-F238E27FC236}">
                <a16:creationId xmlns:a16="http://schemas.microsoft.com/office/drawing/2014/main" id="{BC17260C-BD94-6C4A-83C5-8DC693305DC5}"/>
              </a:ext>
            </a:extLst>
          </p:cNvPr>
          <p:cNvSpPr/>
          <p:nvPr/>
        </p:nvSpPr>
        <p:spPr>
          <a:xfrm>
            <a:off x="1785336" y="2794999"/>
            <a:ext cx="349857" cy="1381851"/>
          </a:xfrm>
          <a:prstGeom prst="down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pic>
        <p:nvPicPr>
          <p:cNvPr id="22" name="Picture 21">
            <a:extLst>
              <a:ext uri="{FF2B5EF4-FFF2-40B4-BE49-F238E27FC236}">
                <a16:creationId xmlns:a16="http://schemas.microsoft.com/office/drawing/2014/main" id="{41780AD1-AE73-CB4C-B102-8E20438C8170}"/>
              </a:ext>
            </a:extLst>
          </p:cNvPr>
          <p:cNvPicPr>
            <a:picLocks noChangeAspect="1"/>
          </p:cNvPicPr>
          <p:nvPr/>
        </p:nvPicPr>
        <p:blipFill rotWithShape="1">
          <a:blip r:embed="rId7" cstate="email">
            <a:extLst>
              <a:ext uri="{28A0092B-C50C-407E-A947-70E740481C1C}">
                <a14:useLocalDpi xmlns:a14="http://schemas.microsoft.com/office/drawing/2010/main"/>
              </a:ext>
            </a:extLst>
          </a:blip>
          <a:srcRect/>
          <a:stretch/>
        </p:blipFill>
        <p:spPr>
          <a:xfrm>
            <a:off x="3307700" y="2973603"/>
            <a:ext cx="1360943" cy="1366823"/>
          </a:xfrm>
          <a:prstGeom prst="rect">
            <a:avLst/>
          </a:prstGeom>
        </p:spPr>
      </p:pic>
      <p:pic>
        <p:nvPicPr>
          <p:cNvPr id="30" name="Picture 29">
            <a:extLst>
              <a:ext uri="{FF2B5EF4-FFF2-40B4-BE49-F238E27FC236}">
                <a16:creationId xmlns:a16="http://schemas.microsoft.com/office/drawing/2014/main" id="{0E645E2E-A3E5-BB4A-A6A9-6151BFDF4D7C}"/>
              </a:ext>
            </a:extLst>
          </p:cNvPr>
          <p:cNvPicPr>
            <a:picLocks noChangeAspect="1"/>
          </p:cNvPicPr>
          <p:nvPr/>
        </p:nvPicPr>
        <p:blipFill>
          <a:blip r:embed="rId8"/>
          <a:stretch>
            <a:fillRect/>
          </a:stretch>
        </p:blipFill>
        <p:spPr>
          <a:xfrm>
            <a:off x="7355283" y="2992579"/>
            <a:ext cx="1966288" cy="1140447"/>
          </a:xfrm>
          <a:prstGeom prst="rect">
            <a:avLst/>
          </a:prstGeom>
        </p:spPr>
      </p:pic>
      <p:sp>
        <p:nvSpPr>
          <p:cNvPr id="3" name="TextBox 2">
            <a:extLst>
              <a:ext uri="{FF2B5EF4-FFF2-40B4-BE49-F238E27FC236}">
                <a16:creationId xmlns:a16="http://schemas.microsoft.com/office/drawing/2014/main" id="{9E971308-F90C-E247-BC88-5D028492854F}"/>
              </a:ext>
            </a:extLst>
          </p:cNvPr>
          <p:cNvSpPr txBox="1"/>
          <p:nvPr/>
        </p:nvSpPr>
        <p:spPr>
          <a:xfrm>
            <a:off x="3418543" y="5988751"/>
            <a:ext cx="5479227" cy="523220"/>
          </a:xfrm>
          <a:prstGeom prst="rect">
            <a:avLst/>
          </a:prstGeom>
          <a:noFill/>
        </p:spPr>
        <p:txBody>
          <a:bodyPr wrap="square" rtlCol="0">
            <a:spAutoFit/>
          </a:bodyPr>
          <a:lstStyle/>
          <a:p>
            <a:pPr algn="ctr"/>
            <a:r>
              <a:rPr lang="en-US" sz="2800" dirty="0"/>
              <a:t>IS-04, IS-05, IS-08</a:t>
            </a:r>
          </a:p>
        </p:txBody>
      </p:sp>
    </p:spTree>
    <p:extLst>
      <p:ext uri="{BB962C8B-B14F-4D97-AF65-F5344CB8AC3E}">
        <p14:creationId xmlns:p14="http://schemas.microsoft.com/office/powerpoint/2010/main" val="102927621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descr="A picture containing indoor, computer, table, desk&#10;&#10;Description automatically generated">
            <a:extLst>
              <a:ext uri="{FF2B5EF4-FFF2-40B4-BE49-F238E27FC236}">
                <a16:creationId xmlns:a16="http://schemas.microsoft.com/office/drawing/2014/main" id="{AC649554-AD4C-4286-A2B4-9CF6FC70F92F}"/>
              </a:ext>
            </a:extLst>
          </p:cNvPr>
          <p:cNvPicPr>
            <a:picLocks noChangeAspect="1"/>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319858" y="1591732"/>
            <a:ext cx="8429639" cy="4932235"/>
          </a:xfrm>
          <a:prstGeom prst="rect">
            <a:avLst/>
          </a:prstGeom>
        </p:spPr>
      </p:pic>
      <p:sp>
        <p:nvSpPr>
          <p:cNvPr id="2" name="Title 1">
            <a:extLst>
              <a:ext uri="{FF2B5EF4-FFF2-40B4-BE49-F238E27FC236}">
                <a16:creationId xmlns:a16="http://schemas.microsoft.com/office/drawing/2014/main" id="{B6F88AAD-ECA9-4698-9027-50C2B103E02A}"/>
              </a:ext>
            </a:extLst>
          </p:cNvPr>
          <p:cNvSpPr>
            <a:spLocks noGrp="1"/>
          </p:cNvSpPr>
          <p:nvPr>
            <p:ph type="title"/>
          </p:nvPr>
        </p:nvSpPr>
        <p:spPr/>
        <p:txBody>
          <a:bodyPr/>
          <a:lstStyle/>
          <a:p>
            <a:r>
              <a:rPr lang="en-GB" dirty="0"/>
              <a:t>The SDP - </a:t>
            </a:r>
            <a:r>
              <a:rPr lang="en-US" dirty="0"/>
              <a:t>RFC 4566 – used in ST2110</a:t>
            </a:r>
          </a:p>
        </p:txBody>
      </p:sp>
      <p:sp>
        <p:nvSpPr>
          <p:cNvPr id="3" name="Content Placeholder 2">
            <a:extLst>
              <a:ext uri="{FF2B5EF4-FFF2-40B4-BE49-F238E27FC236}">
                <a16:creationId xmlns:a16="http://schemas.microsoft.com/office/drawing/2014/main" id="{9C19DF07-8948-425A-AB89-B9D377DC13DD}"/>
              </a:ext>
            </a:extLst>
          </p:cNvPr>
          <p:cNvSpPr>
            <a:spLocks noGrp="1"/>
          </p:cNvSpPr>
          <p:nvPr>
            <p:ph idx="1"/>
          </p:nvPr>
        </p:nvSpPr>
        <p:spPr>
          <a:xfrm>
            <a:off x="1954289" y="1883380"/>
            <a:ext cx="5404513" cy="4749771"/>
          </a:xfrm>
        </p:spPr>
        <p:txBody>
          <a:bodyPr>
            <a:normAutofit fontScale="92500" lnSpcReduction="20000"/>
          </a:bodyPr>
          <a:lstStyle/>
          <a:p>
            <a:pPr marL="0" indent="0">
              <a:buNone/>
            </a:pPr>
            <a:r>
              <a:rPr lang="en-US" dirty="0">
                <a:latin typeface="Harlow Solid Italic" panose="04030604020F02020D02" pitchFamily="82" charset="0"/>
              </a:rPr>
              <a:t>Sender description</a:t>
            </a:r>
          </a:p>
          <a:p>
            <a:pPr marL="0" indent="0">
              <a:buNone/>
            </a:pPr>
            <a:r>
              <a:rPr lang="en-US" dirty="0">
                <a:latin typeface="Harlow Solid Italic" panose="04030604020F02020D02" pitchFamily="82" charset="0"/>
              </a:rPr>
              <a:t>Video and/or audio essence</a:t>
            </a:r>
          </a:p>
          <a:p>
            <a:pPr marL="0" indent="0">
              <a:buNone/>
            </a:pPr>
            <a:r>
              <a:rPr lang="en-US" dirty="0">
                <a:latin typeface="Harlow Solid Italic" panose="04030604020F02020D02" pitchFamily="82" charset="0"/>
              </a:rPr>
              <a:t>Raster size (in pixels)</a:t>
            </a:r>
          </a:p>
          <a:p>
            <a:pPr marL="0" indent="0">
              <a:buNone/>
            </a:pPr>
            <a:r>
              <a:rPr lang="en-US" dirty="0">
                <a:latin typeface="Harlow Solid Italic" panose="04030604020F02020D02" pitchFamily="82" charset="0"/>
              </a:rPr>
              <a:t>Frame-rate (video)</a:t>
            </a:r>
          </a:p>
          <a:p>
            <a:pPr marL="0" indent="0">
              <a:buNone/>
            </a:pPr>
            <a:r>
              <a:rPr lang="en-US" dirty="0">
                <a:latin typeface="Harlow Solid Italic" panose="04030604020F02020D02" pitchFamily="82" charset="0"/>
              </a:rPr>
              <a:t>Channel count (audio)</a:t>
            </a:r>
          </a:p>
          <a:p>
            <a:pPr marL="0" indent="0">
              <a:buNone/>
            </a:pPr>
            <a:r>
              <a:rPr lang="en-US" dirty="0">
                <a:latin typeface="Harlow Solid Italic" panose="04030604020F02020D02" pitchFamily="82" charset="0"/>
              </a:rPr>
              <a:t>Sampling structure (audio/video)</a:t>
            </a:r>
          </a:p>
          <a:p>
            <a:pPr marL="0" indent="0">
              <a:buNone/>
            </a:pPr>
            <a:r>
              <a:rPr lang="en-US" dirty="0">
                <a:latin typeface="Harlow Solid Italic" panose="04030604020F02020D02" pitchFamily="82" charset="0"/>
              </a:rPr>
              <a:t>Bit depth (audio/video)</a:t>
            </a:r>
          </a:p>
          <a:p>
            <a:pPr marL="0" indent="0">
              <a:buNone/>
            </a:pPr>
            <a:r>
              <a:rPr lang="en-US" dirty="0">
                <a:latin typeface="Harlow Solid Italic" panose="04030604020F02020D02" pitchFamily="82" charset="0"/>
              </a:rPr>
              <a:t>Colorimetry</a:t>
            </a:r>
          </a:p>
          <a:p>
            <a:pPr marL="0" indent="0">
              <a:buNone/>
            </a:pPr>
            <a:r>
              <a:rPr lang="en-US" dirty="0">
                <a:latin typeface="Harlow Solid Italic" panose="04030604020F02020D02" pitchFamily="82" charset="0"/>
              </a:rPr>
              <a:t>Source IP address and port</a:t>
            </a:r>
          </a:p>
          <a:p>
            <a:pPr marL="0" indent="0">
              <a:buNone/>
            </a:pPr>
            <a:r>
              <a:rPr lang="en-US" dirty="0">
                <a:latin typeface="Harlow Solid Italic" panose="04030604020F02020D02" pitchFamily="82" charset="0"/>
              </a:rPr>
              <a:t>RTP payload ID (audio/video)</a:t>
            </a:r>
          </a:p>
          <a:p>
            <a:pPr marL="0" indent="0">
              <a:buNone/>
            </a:pPr>
            <a:r>
              <a:rPr lang="en-US" dirty="0">
                <a:latin typeface="Harlow Solid Italic" panose="04030604020F02020D02" pitchFamily="82" charset="0"/>
              </a:rPr>
              <a:t>PTP grandmaster source and domain</a:t>
            </a:r>
          </a:p>
        </p:txBody>
      </p:sp>
      <p:sp>
        <p:nvSpPr>
          <p:cNvPr id="4" name="Oval 3">
            <a:extLst>
              <a:ext uri="{FF2B5EF4-FFF2-40B4-BE49-F238E27FC236}">
                <a16:creationId xmlns:a16="http://schemas.microsoft.com/office/drawing/2014/main" id="{04443509-2F48-4716-B1B0-F9E19954360E}"/>
              </a:ext>
            </a:extLst>
          </p:cNvPr>
          <p:cNvSpPr/>
          <p:nvPr/>
        </p:nvSpPr>
        <p:spPr>
          <a:xfrm>
            <a:off x="10126862" y="1693540"/>
            <a:ext cx="1693500" cy="1693500"/>
          </a:xfrm>
          <a:prstGeom prst="ellipse">
            <a:avLst/>
          </a:prstGeom>
          <a:solidFill>
            <a:schemeClr val="accent3">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48000" rtlCol="0" anchor="t"/>
          <a:lstStyle/>
          <a:p>
            <a:pPr algn="ctr"/>
            <a:r>
              <a:rPr lang="en-GB" sz="1067" dirty="0"/>
              <a:t>FAST METADATA -41</a:t>
            </a:r>
          </a:p>
          <a:p>
            <a:pPr algn="ctr"/>
            <a:endParaRPr lang="en-GB" sz="1067" dirty="0"/>
          </a:p>
          <a:p>
            <a:pPr algn="ctr"/>
            <a:endParaRPr lang="en-GB" sz="1067" dirty="0"/>
          </a:p>
        </p:txBody>
      </p:sp>
      <p:sp>
        <p:nvSpPr>
          <p:cNvPr id="5" name="Oval 4">
            <a:extLst>
              <a:ext uri="{FF2B5EF4-FFF2-40B4-BE49-F238E27FC236}">
                <a16:creationId xmlns:a16="http://schemas.microsoft.com/office/drawing/2014/main" id="{A42C44C2-D5C1-43C0-8BB7-800F1A0B42A8}"/>
              </a:ext>
            </a:extLst>
          </p:cNvPr>
          <p:cNvSpPr/>
          <p:nvPr/>
        </p:nvSpPr>
        <p:spPr>
          <a:xfrm>
            <a:off x="10214894" y="3552922"/>
            <a:ext cx="1693500" cy="1693500"/>
          </a:xfrm>
          <a:prstGeom prst="ellipse">
            <a:avLst/>
          </a:pr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48000" rtlCol="0" anchor="t"/>
          <a:lstStyle/>
          <a:p>
            <a:pPr algn="ctr"/>
            <a:r>
              <a:rPr lang="en-GB" sz="1067" dirty="0"/>
              <a:t>FMX -42</a:t>
            </a:r>
          </a:p>
          <a:p>
            <a:pPr algn="ctr"/>
            <a:endParaRPr lang="en-GB" sz="1067" dirty="0"/>
          </a:p>
          <a:p>
            <a:pPr algn="ctr"/>
            <a:endParaRPr lang="en-GB" sz="1067" dirty="0"/>
          </a:p>
        </p:txBody>
      </p:sp>
      <p:pic>
        <p:nvPicPr>
          <p:cNvPr id="6" name="Picture 5">
            <a:extLst>
              <a:ext uri="{FF2B5EF4-FFF2-40B4-BE49-F238E27FC236}">
                <a16:creationId xmlns:a16="http://schemas.microsoft.com/office/drawing/2014/main" id="{22976538-3F93-4974-91A9-F16D156ED3C6}"/>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10616709" y="4146170"/>
            <a:ext cx="932032" cy="932032"/>
          </a:xfrm>
          <a:prstGeom prst="rect">
            <a:avLst/>
          </a:prstGeom>
        </p:spPr>
      </p:pic>
      <p:pic>
        <p:nvPicPr>
          <p:cNvPr id="7" name="Picture 6">
            <a:extLst>
              <a:ext uri="{FF2B5EF4-FFF2-40B4-BE49-F238E27FC236}">
                <a16:creationId xmlns:a16="http://schemas.microsoft.com/office/drawing/2014/main" id="{5DC61996-BCDE-4D49-B4EA-E4802E27FE11}"/>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10531925" y="2409724"/>
            <a:ext cx="932032" cy="932032"/>
          </a:xfrm>
          <a:prstGeom prst="rect">
            <a:avLst/>
          </a:prstGeom>
        </p:spPr>
      </p:pic>
      <p:sp>
        <p:nvSpPr>
          <p:cNvPr id="8" name="TextBox 7">
            <a:extLst>
              <a:ext uri="{FF2B5EF4-FFF2-40B4-BE49-F238E27FC236}">
                <a16:creationId xmlns:a16="http://schemas.microsoft.com/office/drawing/2014/main" id="{4D4DF9F5-FF3E-40CD-8D5F-36687AC57E56}"/>
              </a:ext>
            </a:extLst>
          </p:cNvPr>
          <p:cNvSpPr txBox="1"/>
          <p:nvPr/>
        </p:nvSpPr>
        <p:spPr>
          <a:xfrm>
            <a:off x="10214894" y="5547916"/>
            <a:ext cx="1806905" cy="461665"/>
          </a:xfrm>
          <a:prstGeom prst="rect">
            <a:avLst/>
          </a:prstGeom>
          <a:noFill/>
        </p:spPr>
        <p:txBody>
          <a:bodyPr wrap="none" rtlCol="0">
            <a:spAutoFit/>
          </a:bodyPr>
          <a:lstStyle/>
          <a:p>
            <a:r>
              <a:rPr lang="en-GB" sz="2400" dirty="0"/>
              <a:t>Coming soon</a:t>
            </a:r>
            <a:endParaRPr lang="en-US" sz="2400" dirty="0"/>
          </a:p>
        </p:txBody>
      </p:sp>
    </p:spTree>
    <p:extLst>
      <p:ext uri="{BB962C8B-B14F-4D97-AF65-F5344CB8AC3E}">
        <p14:creationId xmlns:p14="http://schemas.microsoft.com/office/powerpoint/2010/main" val="184446222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1ED360-DB54-4E8D-B7D1-113803112D7B}"/>
              </a:ext>
            </a:extLst>
          </p:cNvPr>
          <p:cNvSpPr>
            <a:spLocks noGrp="1"/>
          </p:cNvSpPr>
          <p:nvPr>
            <p:ph type="title"/>
          </p:nvPr>
        </p:nvSpPr>
        <p:spPr>
          <a:xfrm>
            <a:off x="298938" y="264658"/>
            <a:ext cx="10515600" cy="891416"/>
          </a:xfrm>
        </p:spPr>
        <p:txBody>
          <a:bodyPr/>
          <a:lstStyle/>
          <a:p>
            <a:r>
              <a:rPr lang="en-GB" sz="4000" dirty="0"/>
              <a:t>Audio manipulation required in IP domain</a:t>
            </a:r>
            <a:endParaRPr lang="en-US" sz="4000" dirty="0"/>
          </a:p>
        </p:txBody>
      </p:sp>
      <p:grpSp>
        <p:nvGrpSpPr>
          <p:cNvPr id="25" name="Group 24">
            <a:extLst>
              <a:ext uri="{FF2B5EF4-FFF2-40B4-BE49-F238E27FC236}">
                <a16:creationId xmlns:a16="http://schemas.microsoft.com/office/drawing/2014/main" id="{FEFAB05E-9993-4DF0-A806-13476B911511}"/>
              </a:ext>
            </a:extLst>
          </p:cNvPr>
          <p:cNvGrpSpPr/>
          <p:nvPr/>
        </p:nvGrpSpPr>
        <p:grpSpPr>
          <a:xfrm>
            <a:off x="2676940" y="1499741"/>
            <a:ext cx="6838120" cy="5205449"/>
            <a:chOff x="2007705" y="970061"/>
            <a:chExt cx="5128590" cy="3904087"/>
          </a:xfrm>
        </p:grpSpPr>
        <p:sp>
          <p:nvSpPr>
            <p:cNvPr id="9" name="Rectangle: Rounded Corners 8">
              <a:extLst>
                <a:ext uri="{FF2B5EF4-FFF2-40B4-BE49-F238E27FC236}">
                  <a16:creationId xmlns:a16="http://schemas.microsoft.com/office/drawing/2014/main" id="{5C530688-D88F-4C86-A186-40D78BCC30A2}"/>
                </a:ext>
              </a:extLst>
            </p:cNvPr>
            <p:cNvSpPr/>
            <p:nvPr/>
          </p:nvSpPr>
          <p:spPr>
            <a:xfrm>
              <a:off x="2007705" y="970061"/>
              <a:ext cx="5128590" cy="3904087"/>
            </a:xfrm>
            <a:prstGeom prst="round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10" name="TextBox 9">
              <a:extLst>
                <a:ext uri="{FF2B5EF4-FFF2-40B4-BE49-F238E27FC236}">
                  <a16:creationId xmlns:a16="http://schemas.microsoft.com/office/drawing/2014/main" id="{F1208D8A-209E-45FE-B336-40E04FAE4235}"/>
                </a:ext>
              </a:extLst>
            </p:cNvPr>
            <p:cNvSpPr txBox="1"/>
            <p:nvPr/>
          </p:nvSpPr>
          <p:spPr>
            <a:xfrm>
              <a:off x="2703578" y="2477068"/>
              <a:ext cx="1224501" cy="346249"/>
            </a:xfrm>
            <a:prstGeom prst="rect">
              <a:avLst/>
            </a:prstGeom>
            <a:noFill/>
            <a:ln>
              <a:noFill/>
            </a:ln>
          </p:spPr>
          <p:txBody>
            <a:bodyPr wrap="square" rtlCol="0">
              <a:spAutoFit/>
            </a:bodyPr>
            <a:lstStyle/>
            <a:p>
              <a:pPr algn="ctr"/>
              <a:r>
                <a:rPr lang="en-GB" sz="2400" dirty="0"/>
                <a:t>GAIN</a:t>
              </a:r>
              <a:endParaRPr lang="en-US" sz="2400" dirty="0"/>
            </a:p>
          </p:txBody>
        </p:sp>
        <p:sp>
          <p:nvSpPr>
            <p:cNvPr id="11" name="TextBox 10">
              <a:extLst>
                <a:ext uri="{FF2B5EF4-FFF2-40B4-BE49-F238E27FC236}">
                  <a16:creationId xmlns:a16="http://schemas.microsoft.com/office/drawing/2014/main" id="{C1186919-8402-42B3-8731-5B462307A847}"/>
                </a:ext>
              </a:extLst>
            </p:cNvPr>
            <p:cNvSpPr txBox="1"/>
            <p:nvPr/>
          </p:nvSpPr>
          <p:spPr>
            <a:xfrm>
              <a:off x="5045100" y="2516895"/>
              <a:ext cx="1224501" cy="346249"/>
            </a:xfrm>
            <a:prstGeom prst="rect">
              <a:avLst/>
            </a:prstGeom>
            <a:noFill/>
            <a:ln>
              <a:noFill/>
            </a:ln>
          </p:spPr>
          <p:txBody>
            <a:bodyPr wrap="square" rtlCol="0">
              <a:spAutoFit/>
            </a:bodyPr>
            <a:lstStyle/>
            <a:p>
              <a:pPr algn="ctr"/>
              <a:r>
                <a:rPr lang="en-GB" sz="2400" dirty="0"/>
                <a:t>DELAY</a:t>
              </a:r>
              <a:endParaRPr lang="en-US" sz="2400" dirty="0"/>
            </a:p>
          </p:txBody>
        </p:sp>
        <p:pic>
          <p:nvPicPr>
            <p:cNvPr id="13" name="Picture 12" descr="A close up of a logo&#10;&#10;Description automatically generated">
              <a:extLst>
                <a:ext uri="{FF2B5EF4-FFF2-40B4-BE49-F238E27FC236}">
                  <a16:creationId xmlns:a16="http://schemas.microsoft.com/office/drawing/2014/main" id="{24B6838E-2C51-46B1-B65D-A93BDB18AE8F}"/>
                </a:ext>
              </a:extLst>
            </p:cNvPr>
            <p:cNvPicPr>
              <a:picLocks noChangeAspect="1"/>
            </p:cNvPicPr>
            <p:nvPr/>
          </p:nvPicPr>
          <p:blipFill>
            <a:blip r:embed="rId2">
              <a:clrChange>
                <a:clrFrom>
                  <a:srgbClr val="FEFEFE"/>
                </a:clrFrom>
                <a:clrTo>
                  <a:srgbClr val="FEFEFE">
                    <a:alpha val="0"/>
                  </a:srgbClr>
                </a:clrTo>
              </a:clrChange>
              <a:extLst>
                <a:ext uri="{28A0092B-C50C-407E-A947-70E740481C1C}">
                  <a14:useLocalDpi xmlns:a14="http://schemas.microsoft.com/office/drawing/2010/main" val="0"/>
                </a:ext>
              </a:extLst>
            </a:blip>
            <a:stretch>
              <a:fillRect/>
            </a:stretch>
          </p:blipFill>
          <p:spPr>
            <a:xfrm>
              <a:off x="4902854" y="2961299"/>
              <a:ext cx="1597773" cy="1267798"/>
            </a:xfrm>
            <a:prstGeom prst="rect">
              <a:avLst/>
            </a:prstGeom>
            <a:ln>
              <a:noFill/>
            </a:ln>
          </p:spPr>
        </p:pic>
        <p:sp>
          <p:nvSpPr>
            <p:cNvPr id="14" name="TextBox 13">
              <a:extLst>
                <a:ext uri="{FF2B5EF4-FFF2-40B4-BE49-F238E27FC236}">
                  <a16:creationId xmlns:a16="http://schemas.microsoft.com/office/drawing/2014/main" id="{9883F083-6FFC-46E2-A56F-1AC32EF19C03}"/>
                </a:ext>
              </a:extLst>
            </p:cNvPr>
            <p:cNvSpPr txBox="1"/>
            <p:nvPr/>
          </p:nvSpPr>
          <p:spPr>
            <a:xfrm>
              <a:off x="5089489" y="4184946"/>
              <a:ext cx="1224501" cy="346249"/>
            </a:xfrm>
            <a:prstGeom prst="rect">
              <a:avLst/>
            </a:prstGeom>
            <a:noFill/>
            <a:ln>
              <a:noFill/>
            </a:ln>
          </p:spPr>
          <p:txBody>
            <a:bodyPr wrap="square" rtlCol="0">
              <a:spAutoFit/>
            </a:bodyPr>
            <a:lstStyle/>
            <a:p>
              <a:pPr algn="ctr"/>
              <a:r>
                <a:rPr lang="en-GB" sz="2400" dirty="0"/>
                <a:t>DOWNMIX</a:t>
              </a:r>
              <a:endParaRPr lang="en-US" sz="2400" dirty="0"/>
            </a:p>
          </p:txBody>
        </p:sp>
        <p:pic>
          <p:nvPicPr>
            <p:cNvPr id="16" name="Picture 15" descr="A close up of a logo&#10;&#10;Description automatically generated">
              <a:extLst>
                <a:ext uri="{FF2B5EF4-FFF2-40B4-BE49-F238E27FC236}">
                  <a16:creationId xmlns:a16="http://schemas.microsoft.com/office/drawing/2014/main" id="{11D63075-AE23-4922-B5BD-D237B201EE5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703578" y="2891492"/>
              <a:ext cx="1316769" cy="1316769"/>
            </a:xfrm>
            <a:prstGeom prst="rect">
              <a:avLst/>
            </a:prstGeom>
            <a:ln>
              <a:noFill/>
            </a:ln>
          </p:spPr>
        </p:pic>
        <p:sp>
          <p:nvSpPr>
            <p:cNvPr id="17" name="TextBox 16">
              <a:extLst>
                <a:ext uri="{FF2B5EF4-FFF2-40B4-BE49-F238E27FC236}">
                  <a16:creationId xmlns:a16="http://schemas.microsoft.com/office/drawing/2014/main" id="{9B6DACC6-5B36-40B1-ACFF-33743DB91BA6}"/>
                </a:ext>
              </a:extLst>
            </p:cNvPr>
            <p:cNvSpPr txBox="1"/>
            <p:nvPr/>
          </p:nvSpPr>
          <p:spPr>
            <a:xfrm>
              <a:off x="2749711" y="4184946"/>
              <a:ext cx="1224501" cy="346249"/>
            </a:xfrm>
            <a:prstGeom prst="rect">
              <a:avLst/>
            </a:prstGeom>
            <a:noFill/>
            <a:ln>
              <a:noFill/>
            </a:ln>
          </p:spPr>
          <p:txBody>
            <a:bodyPr wrap="square" rtlCol="0">
              <a:spAutoFit/>
            </a:bodyPr>
            <a:lstStyle/>
            <a:p>
              <a:pPr algn="ctr"/>
              <a:r>
                <a:rPr lang="en-GB" sz="2400" dirty="0"/>
                <a:t>SHUFFLE</a:t>
              </a:r>
              <a:endParaRPr lang="en-US" sz="2400" dirty="0"/>
            </a:p>
          </p:txBody>
        </p:sp>
        <p:pic>
          <p:nvPicPr>
            <p:cNvPr id="19" name="Picture 18" descr="A close up of a logo&#10;&#10;Description automatically generated">
              <a:extLst>
                <a:ext uri="{FF2B5EF4-FFF2-40B4-BE49-F238E27FC236}">
                  <a16:creationId xmlns:a16="http://schemas.microsoft.com/office/drawing/2014/main" id="{A0BCE699-93A8-458F-A3D8-5F3CC532646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447148" y="1023142"/>
              <a:ext cx="1643794" cy="1643794"/>
            </a:xfrm>
            <a:prstGeom prst="rect">
              <a:avLst/>
            </a:prstGeom>
            <a:ln>
              <a:noFill/>
            </a:ln>
          </p:spPr>
        </p:pic>
        <p:pic>
          <p:nvPicPr>
            <p:cNvPr id="24" name="Picture 23" descr="A close up of a logo&#10;&#10;Description automatically generated">
              <a:extLst>
                <a:ext uri="{FF2B5EF4-FFF2-40B4-BE49-F238E27FC236}">
                  <a16:creationId xmlns:a16="http://schemas.microsoft.com/office/drawing/2014/main" id="{D0CFEC2A-74D8-4438-88D7-CEC0CF97B60D}"/>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983805" y="1257268"/>
              <a:ext cx="1259627" cy="1259627"/>
            </a:xfrm>
            <a:prstGeom prst="rect">
              <a:avLst/>
            </a:prstGeom>
            <a:ln>
              <a:noFill/>
            </a:ln>
          </p:spPr>
        </p:pic>
      </p:grpSp>
      <p:sp>
        <p:nvSpPr>
          <p:cNvPr id="26" name="Arrow: Right 25">
            <a:extLst>
              <a:ext uri="{FF2B5EF4-FFF2-40B4-BE49-F238E27FC236}">
                <a16:creationId xmlns:a16="http://schemas.microsoft.com/office/drawing/2014/main" id="{CD7CB86E-D37E-42BF-9478-2D9EDC57FB98}"/>
              </a:ext>
            </a:extLst>
          </p:cNvPr>
          <p:cNvSpPr/>
          <p:nvPr/>
        </p:nvSpPr>
        <p:spPr>
          <a:xfrm>
            <a:off x="1516049" y="3217220"/>
            <a:ext cx="1160891" cy="2024933"/>
          </a:xfrm>
          <a:prstGeom prst="rightArrow">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3200" dirty="0"/>
              <a:t>IP</a:t>
            </a:r>
            <a:endParaRPr lang="en-US" sz="3200" dirty="0"/>
          </a:p>
        </p:txBody>
      </p:sp>
      <p:sp>
        <p:nvSpPr>
          <p:cNvPr id="27" name="Arrow: Right 26">
            <a:extLst>
              <a:ext uri="{FF2B5EF4-FFF2-40B4-BE49-F238E27FC236}">
                <a16:creationId xmlns:a16="http://schemas.microsoft.com/office/drawing/2014/main" id="{23A811FC-C5BA-430D-A35A-DE22119B75EC}"/>
              </a:ext>
            </a:extLst>
          </p:cNvPr>
          <p:cNvSpPr/>
          <p:nvPr/>
        </p:nvSpPr>
        <p:spPr>
          <a:xfrm>
            <a:off x="9544653" y="3142258"/>
            <a:ext cx="1160891" cy="2024933"/>
          </a:xfrm>
          <a:prstGeom prst="rightArrow">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3200" dirty="0"/>
              <a:t>IP</a:t>
            </a:r>
            <a:endParaRPr lang="en-US" sz="3200" dirty="0"/>
          </a:p>
        </p:txBody>
      </p:sp>
    </p:spTree>
    <p:extLst>
      <p:ext uri="{BB962C8B-B14F-4D97-AF65-F5344CB8AC3E}">
        <p14:creationId xmlns:p14="http://schemas.microsoft.com/office/powerpoint/2010/main" val="114347048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189621-9326-41EE-AB1A-5AA58949060D}"/>
              </a:ext>
            </a:extLst>
          </p:cNvPr>
          <p:cNvSpPr>
            <a:spLocks noGrp="1"/>
          </p:cNvSpPr>
          <p:nvPr>
            <p:ph type="title"/>
          </p:nvPr>
        </p:nvSpPr>
        <p:spPr/>
        <p:txBody>
          <a:bodyPr/>
          <a:lstStyle/>
          <a:p>
            <a:r>
              <a:rPr lang="en-GB" dirty="0"/>
              <a:t>How to shuffle in the modern world</a:t>
            </a:r>
            <a:endParaRPr lang="en-US" dirty="0"/>
          </a:p>
        </p:txBody>
      </p:sp>
      <p:grpSp>
        <p:nvGrpSpPr>
          <p:cNvPr id="4" name="Group 3">
            <a:extLst>
              <a:ext uri="{FF2B5EF4-FFF2-40B4-BE49-F238E27FC236}">
                <a16:creationId xmlns:a16="http://schemas.microsoft.com/office/drawing/2014/main" id="{A3EB5378-04AC-455F-882E-4ADA54975D0D}"/>
              </a:ext>
            </a:extLst>
          </p:cNvPr>
          <p:cNvGrpSpPr/>
          <p:nvPr/>
        </p:nvGrpSpPr>
        <p:grpSpPr>
          <a:xfrm>
            <a:off x="4743224" y="1439069"/>
            <a:ext cx="1936312" cy="1922780"/>
            <a:chOff x="1862762" y="2914807"/>
            <a:chExt cx="1107553" cy="1107553"/>
          </a:xfrm>
          <a:effectLst/>
        </p:grpSpPr>
        <p:sp>
          <p:nvSpPr>
            <p:cNvPr id="5" name="Oval 4">
              <a:extLst>
                <a:ext uri="{FF2B5EF4-FFF2-40B4-BE49-F238E27FC236}">
                  <a16:creationId xmlns:a16="http://schemas.microsoft.com/office/drawing/2014/main" id="{5C044942-8199-4946-9B75-3C77A49A1C0C}"/>
                </a:ext>
              </a:extLst>
            </p:cNvPr>
            <p:cNvSpPr/>
            <p:nvPr/>
          </p:nvSpPr>
          <p:spPr>
            <a:xfrm>
              <a:off x="1862762" y="2914807"/>
              <a:ext cx="1107553" cy="1107553"/>
            </a:xfrm>
            <a:prstGeom prst="ellipse">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a:p>
          </p:txBody>
        </p:sp>
        <p:pic>
          <p:nvPicPr>
            <p:cNvPr id="6" name="Picture 5">
              <a:extLst>
                <a:ext uri="{FF2B5EF4-FFF2-40B4-BE49-F238E27FC236}">
                  <a16:creationId xmlns:a16="http://schemas.microsoft.com/office/drawing/2014/main" id="{88C90485-D965-493E-8F70-EF56DEF435AA}"/>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069828" y="3022813"/>
              <a:ext cx="693420" cy="891540"/>
            </a:xfrm>
            <a:prstGeom prst="rect">
              <a:avLst/>
            </a:prstGeom>
          </p:spPr>
        </p:pic>
      </p:grpSp>
      <p:sp>
        <p:nvSpPr>
          <p:cNvPr id="7" name="Arrow: Right 6">
            <a:extLst>
              <a:ext uri="{FF2B5EF4-FFF2-40B4-BE49-F238E27FC236}">
                <a16:creationId xmlns:a16="http://schemas.microsoft.com/office/drawing/2014/main" id="{EC338480-8697-4D11-9989-189BBD5D2B49}"/>
              </a:ext>
            </a:extLst>
          </p:cNvPr>
          <p:cNvSpPr/>
          <p:nvPr/>
        </p:nvSpPr>
        <p:spPr>
          <a:xfrm>
            <a:off x="2022773" y="1496116"/>
            <a:ext cx="2873071" cy="392265"/>
          </a:xfrm>
          <a:prstGeom prst="rightArrow">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000" dirty="0"/>
              <a:t>Mono AES67</a:t>
            </a:r>
            <a:endParaRPr lang="en-US" sz="2000" dirty="0"/>
          </a:p>
        </p:txBody>
      </p:sp>
      <p:sp>
        <p:nvSpPr>
          <p:cNvPr id="8" name="Arrow: Right 7">
            <a:extLst>
              <a:ext uri="{FF2B5EF4-FFF2-40B4-BE49-F238E27FC236}">
                <a16:creationId xmlns:a16="http://schemas.microsoft.com/office/drawing/2014/main" id="{42D5066C-9E21-4F72-B662-C49705628201}"/>
              </a:ext>
            </a:extLst>
          </p:cNvPr>
          <p:cNvSpPr/>
          <p:nvPr/>
        </p:nvSpPr>
        <p:spPr>
          <a:xfrm>
            <a:off x="2022773" y="1982094"/>
            <a:ext cx="2614764" cy="392265"/>
          </a:xfrm>
          <a:prstGeom prst="rightArrow">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000" dirty="0"/>
              <a:t>Mono AES67</a:t>
            </a:r>
            <a:endParaRPr lang="en-US" sz="2000" dirty="0"/>
          </a:p>
        </p:txBody>
      </p:sp>
      <p:sp>
        <p:nvSpPr>
          <p:cNvPr id="9" name="Arrow: Right 8">
            <a:extLst>
              <a:ext uri="{FF2B5EF4-FFF2-40B4-BE49-F238E27FC236}">
                <a16:creationId xmlns:a16="http://schemas.microsoft.com/office/drawing/2014/main" id="{5B64C963-4B30-412E-A968-D1C563A14A56}"/>
              </a:ext>
            </a:extLst>
          </p:cNvPr>
          <p:cNvSpPr/>
          <p:nvPr/>
        </p:nvSpPr>
        <p:spPr>
          <a:xfrm>
            <a:off x="2022772" y="2480172"/>
            <a:ext cx="2583680" cy="392265"/>
          </a:xfrm>
          <a:prstGeom prst="rightArrow">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000" dirty="0"/>
              <a:t>Mono AES67</a:t>
            </a:r>
            <a:endParaRPr lang="en-US" sz="2000" dirty="0"/>
          </a:p>
        </p:txBody>
      </p:sp>
      <p:sp>
        <p:nvSpPr>
          <p:cNvPr id="10" name="Arrow: Right 9">
            <a:extLst>
              <a:ext uri="{FF2B5EF4-FFF2-40B4-BE49-F238E27FC236}">
                <a16:creationId xmlns:a16="http://schemas.microsoft.com/office/drawing/2014/main" id="{B16E6E1F-3E89-4549-A6A9-ABF729BB3618}"/>
              </a:ext>
            </a:extLst>
          </p:cNvPr>
          <p:cNvSpPr/>
          <p:nvPr/>
        </p:nvSpPr>
        <p:spPr>
          <a:xfrm>
            <a:off x="2022773" y="2957684"/>
            <a:ext cx="2760313" cy="392265"/>
          </a:xfrm>
          <a:prstGeom prst="rightArrow">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000" dirty="0"/>
              <a:t>Mono AES67</a:t>
            </a:r>
            <a:endParaRPr lang="en-US" sz="2000" dirty="0"/>
          </a:p>
        </p:txBody>
      </p:sp>
      <p:sp>
        <p:nvSpPr>
          <p:cNvPr id="11" name="Arrow: Right 10">
            <a:extLst>
              <a:ext uri="{FF2B5EF4-FFF2-40B4-BE49-F238E27FC236}">
                <a16:creationId xmlns:a16="http://schemas.microsoft.com/office/drawing/2014/main" id="{3005624A-4EBE-45AC-A10D-6D4474444A88}"/>
              </a:ext>
            </a:extLst>
          </p:cNvPr>
          <p:cNvSpPr/>
          <p:nvPr/>
        </p:nvSpPr>
        <p:spPr>
          <a:xfrm>
            <a:off x="6649904" y="1496116"/>
            <a:ext cx="2789947" cy="392265"/>
          </a:xfrm>
          <a:prstGeom prst="rightArrow">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000" dirty="0"/>
              <a:t>Mono AES67</a:t>
            </a:r>
            <a:endParaRPr lang="en-US" sz="2000" dirty="0"/>
          </a:p>
        </p:txBody>
      </p:sp>
      <p:sp>
        <p:nvSpPr>
          <p:cNvPr id="12" name="Arrow: Right 11">
            <a:extLst>
              <a:ext uri="{FF2B5EF4-FFF2-40B4-BE49-F238E27FC236}">
                <a16:creationId xmlns:a16="http://schemas.microsoft.com/office/drawing/2014/main" id="{B5D2D2EF-65C5-4507-9107-9E2856B75597}"/>
              </a:ext>
            </a:extLst>
          </p:cNvPr>
          <p:cNvSpPr/>
          <p:nvPr/>
        </p:nvSpPr>
        <p:spPr>
          <a:xfrm>
            <a:off x="6870038" y="1982094"/>
            <a:ext cx="2569813" cy="392265"/>
          </a:xfrm>
          <a:prstGeom prst="rightArrow">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000" dirty="0"/>
              <a:t>Mono AES67</a:t>
            </a:r>
            <a:endParaRPr lang="en-US" sz="2000" dirty="0"/>
          </a:p>
        </p:txBody>
      </p:sp>
      <p:sp>
        <p:nvSpPr>
          <p:cNvPr id="13" name="Arrow: Right 12">
            <a:extLst>
              <a:ext uri="{FF2B5EF4-FFF2-40B4-BE49-F238E27FC236}">
                <a16:creationId xmlns:a16="http://schemas.microsoft.com/office/drawing/2014/main" id="{849D81F2-014D-49EE-8F89-38616E785506}"/>
              </a:ext>
            </a:extLst>
          </p:cNvPr>
          <p:cNvSpPr/>
          <p:nvPr/>
        </p:nvSpPr>
        <p:spPr>
          <a:xfrm>
            <a:off x="6870036" y="2475938"/>
            <a:ext cx="2569813" cy="392265"/>
          </a:xfrm>
          <a:prstGeom prst="rightArrow">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000" dirty="0"/>
              <a:t>Mono AES67</a:t>
            </a:r>
            <a:endParaRPr lang="en-US" sz="2000" dirty="0"/>
          </a:p>
        </p:txBody>
      </p:sp>
      <p:sp>
        <p:nvSpPr>
          <p:cNvPr id="14" name="Arrow: Right 13">
            <a:extLst>
              <a:ext uri="{FF2B5EF4-FFF2-40B4-BE49-F238E27FC236}">
                <a16:creationId xmlns:a16="http://schemas.microsoft.com/office/drawing/2014/main" id="{25A468AF-9A11-440C-BE42-71A191EB9D0C}"/>
              </a:ext>
            </a:extLst>
          </p:cNvPr>
          <p:cNvSpPr/>
          <p:nvPr/>
        </p:nvSpPr>
        <p:spPr>
          <a:xfrm>
            <a:off x="6679537" y="2957684"/>
            <a:ext cx="2760313" cy="392265"/>
          </a:xfrm>
          <a:prstGeom prst="rightArrow">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000" dirty="0"/>
              <a:t>Mono AES67</a:t>
            </a:r>
            <a:endParaRPr lang="en-US" sz="2000" dirty="0"/>
          </a:p>
        </p:txBody>
      </p:sp>
      <p:sp>
        <p:nvSpPr>
          <p:cNvPr id="15" name="Rectangle: Rounded Corners 14">
            <a:extLst>
              <a:ext uri="{FF2B5EF4-FFF2-40B4-BE49-F238E27FC236}">
                <a16:creationId xmlns:a16="http://schemas.microsoft.com/office/drawing/2014/main" id="{BEF547CE-DA96-403D-808C-83BBF9376F9B}"/>
              </a:ext>
            </a:extLst>
          </p:cNvPr>
          <p:cNvSpPr/>
          <p:nvPr/>
        </p:nvSpPr>
        <p:spPr>
          <a:xfrm>
            <a:off x="4783086" y="3699354"/>
            <a:ext cx="1767140" cy="1816137"/>
          </a:xfrm>
          <a:prstGeom prst="roundRect">
            <a:avLst/>
          </a:prstGeom>
          <a:solidFill>
            <a:srgbClr val="00B050">
              <a:alpha val="62000"/>
            </a:srgbClr>
          </a:solidFill>
          <a:ln>
            <a:noFill/>
          </a:ln>
        </p:spPr>
        <p:style>
          <a:lnRef idx="1">
            <a:schemeClr val="accent1"/>
          </a:lnRef>
          <a:fillRef idx="2">
            <a:schemeClr val="accent1"/>
          </a:fillRef>
          <a:effectRef idx="1">
            <a:schemeClr val="accent1"/>
          </a:effectRef>
          <a:fontRef idx="minor">
            <a:schemeClr val="dk1"/>
          </a:fontRef>
        </p:style>
        <p:txBody>
          <a:bodyPr rtlCol="0" anchor="t"/>
          <a:lstStyle/>
          <a:p>
            <a:pPr algn="ctr"/>
            <a:r>
              <a:rPr lang="en-GB" dirty="0"/>
              <a:t>IP audio proc</a:t>
            </a:r>
            <a:endParaRPr lang="en-US" dirty="0"/>
          </a:p>
        </p:txBody>
      </p:sp>
      <p:grpSp>
        <p:nvGrpSpPr>
          <p:cNvPr id="16" name="Group 15">
            <a:extLst>
              <a:ext uri="{FF2B5EF4-FFF2-40B4-BE49-F238E27FC236}">
                <a16:creationId xmlns:a16="http://schemas.microsoft.com/office/drawing/2014/main" id="{B1D1AB6D-C088-4790-AD86-FAA6D7AE85BB}"/>
              </a:ext>
            </a:extLst>
          </p:cNvPr>
          <p:cNvGrpSpPr/>
          <p:nvPr/>
        </p:nvGrpSpPr>
        <p:grpSpPr>
          <a:xfrm>
            <a:off x="5166974" y="4481594"/>
            <a:ext cx="999361" cy="991541"/>
            <a:chOff x="1881214" y="1347383"/>
            <a:chExt cx="1107553" cy="1107553"/>
          </a:xfrm>
          <a:solidFill>
            <a:srgbClr val="00B050"/>
          </a:solidFill>
        </p:grpSpPr>
        <p:sp>
          <p:nvSpPr>
            <p:cNvPr id="17" name="Oval 16">
              <a:extLst>
                <a:ext uri="{FF2B5EF4-FFF2-40B4-BE49-F238E27FC236}">
                  <a16:creationId xmlns:a16="http://schemas.microsoft.com/office/drawing/2014/main" id="{F2DEC6CD-21BE-43E9-A137-1C825FE1F1CD}"/>
                </a:ext>
              </a:extLst>
            </p:cNvPr>
            <p:cNvSpPr/>
            <p:nvPr/>
          </p:nvSpPr>
          <p:spPr>
            <a:xfrm>
              <a:off x="1881214" y="1347383"/>
              <a:ext cx="1107553" cy="1107553"/>
            </a:xfrm>
            <a:prstGeom prst="ellipse">
              <a:avLst/>
            </a:prstGeom>
            <a:grp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a:p>
          </p:txBody>
        </p:sp>
        <p:pic>
          <p:nvPicPr>
            <p:cNvPr id="18" name="Picture 17">
              <a:extLst>
                <a:ext uri="{FF2B5EF4-FFF2-40B4-BE49-F238E27FC236}">
                  <a16:creationId xmlns:a16="http://schemas.microsoft.com/office/drawing/2014/main" id="{25CE2EB6-3571-41FA-A49D-04A68FDF717E}"/>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047005" y="1551309"/>
              <a:ext cx="775970" cy="766064"/>
            </a:xfrm>
            <a:prstGeom prst="rect">
              <a:avLst/>
            </a:prstGeom>
            <a:grpFill/>
          </p:spPr>
        </p:pic>
      </p:grpSp>
      <p:sp>
        <p:nvSpPr>
          <p:cNvPr id="19" name="Arrow: Right 18">
            <a:extLst>
              <a:ext uri="{FF2B5EF4-FFF2-40B4-BE49-F238E27FC236}">
                <a16:creationId xmlns:a16="http://schemas.microsoft.com/office/drawing/2014/main" id="{C498CDA4-89A1-4A8E-9F41-011E976DFB98}"/>
              </a:ext>
            </a:extLst>
          </p:cNvPr>
          <p:cNvSpPr/>
          <p:nvPr/>
        </p:nvSpPr>
        <p:spPr>
          <a:xfrm>
            <a:off x="2022773" y="3661660"/>
            <a:ext cx="2642524" cy="392265"/>
          </a:xfrm>
          <a:prstGeom prst="righ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000" dirty="0"/>
              <a:t>AES67 1-64ch</a:t>
            </a:r>
            <a:endParaRPr lang="en-US" sz="2000" dirty="0"/>
          </a:p>
        </p:txBody>
      </p:sp>
      <p:sp>
        <p:nvSpPr>
          <p:cNvPr id="20" name="Arrow: Right 19">
            <a:extLst>
              <a:ext uri="{FF2B5EF4-FFF2-40B4-BE49-F238E27FC236}">
                <a16:creationId xmlns:a16="http://schemas.microsoft.com/office/drawing/2014/main" id="{CC3FDDA1-B837-46BC-AC1F-83CA63F0AF7C}"/>
              </a:ext>
            </a:extLst>
          </p:cNvPr>
          <p:cNvSpPr/>
          <p:nvPr/>
        </p:nvSpPr>
        <p:spPr>
          <a:xfrm>
            <a:off x="2022773" y="4147638"/>
            <a:ext cx="2617459" cy="392265"/>
          </a:xfrm>
          <a:prstGeom prst="righ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000" dirty="0"/>
              <a:t>AES67 1-64ch</a:t>
            </a:r>
            <a:endParaRPr lang="en-US" sz="2000" dirty="0"/>
          </a:p>
        </p:txBody>
      </p:sp>
      <p:sp>
        <p:nvSpPr>
          <p:cNvPr id="21" name="Arrow: Right 20">
            <a:extLst>
              <a:ext uri="{FF2B5EF4-FFF2-40B4-BE49-F238E27FC236}">
                <a16:creationId xmlns:a16="http://schemas.microsoft.com/office/drawing/2014/main" id="{17E54672-83D5-4BDD-B365-B135393400B1}"/>
              </a:ext>
            </a:extLst>
          </p:cNvPr>
          <p:cNvSpPr/>
          <p:nvPr/>
        </p:nvSpPr>
        <p:spPr>
          <a:xfrm>
            <a:off x="2022773" y="4645716"/>
            <a:ext cx="2607572" cy="392265"/>
          </a:xfrm>
          <a:prstGeom prst="righ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000" dirty="0"/>
              <a:t>AES67 1-64ch</a:t>
            </a:r>
            <a:endParaRPr lang="en-US" sz="2000" dirty="0"/>
          </a:p>
        </p:txBody>
      </p:sp>
      <p:sp>
        <p:nvSpPr>
          <p:cNvPr id="22" name="Arrow: Right 21">
            <a:extLst>
              <a:ext uri="{FF2B5EF4-FFF2-40B4-BE49-F238E27FC236}">
                <a16:creationId xmlns:a16="http://schemas.microsoft.com/office/drawing/2014/main" id="{786BEAF8-74FC-4FBB-95F9-72D3E2DC17EF}"/>
              </a:ext>
            </a:extLst>
          </p:cNvPr>
          <p:cNvSpPr/>
          <p:nvPr/>
        </p:nvSpPr>
        <p:spPr>
          <a:xfrm>
            <a:off x="1997981" y="5123228"/>
            <a:ext cx="2607572" cy="392265"/>
          </a:xfrm>
          <a:prstGeom prst="righ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000" dirty="0"/>
              <a:t>AES67 1-64ch</a:t>
            </a:r>
            <a:endParaRPr lang="en-US" sz="2000" dirty="0"/>
          </a:p>
        </p:txBody>
      </p:sp>
      <p:sp>
        <p:nvSpPr>
          <p:cNvPr id="23" name="Arrow: Right 22">
            <a:extLst>
              <a:ext uri="{FF2B5EF4-FFF2-40B4-BE49-F238E27FC236}">
                <a16:creationId xmlns:a16="http://schemas.microsoft.com/office/drawing/2014/main" id="{90A75638-ED03-41EB-944B-8E4B20174420}"/>
              </a:ext>
            </a:extLst>
          </p:cNvPr>
          <p:cNvSpPr/>
          <p:nvPr/>
        </p:nvSpPr>
        <p:spPr>
          <a:xfrm>
            <a:off x="6704329" y="3661660"/>
            <a:ext cx="2735521" cy="392265"/>
          </a:xfrm>
          <a:prstGeom prst="righ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000" dirty="0"/>
              <a:t>AES67 1-64ch</a:t>
            </a:r>
            <a:endParaRPr lang="en-US" sz="2000" dirty="0"/>
          </a:p>
        </p:txBody>
      </p:sp>
      <p:sp>
        <p:nvSpPr>
          <p:cNvPr id="24" name="Arrow: Right 23">
            <a:extLst>
              <a:ext uri="{FF2B5EF4-FFF2-40B4-BE49-F238E27FC236}">
                <a16:creationId xmlns:a16="http://schemas.microsoft.com/office/drawing/2014/main" id="{6BD910AB-6DBE-42A5-A5B1-8AD315DAD187}"/>
              </a:ext>
            </a:extLst>
          </p:cNvPr>
          <p:cNvSpPr/>
          <p:nvPr/>
        </p:nvSpPr>
        <p:spPr>
          <a:xfrm>
            <a:off x="6704329" y="4147638"/>
            <a:ext cx="2735520" cy="392265"/>
          </a:xfrm>
          <a:prstGeom prst="righ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000" dirty="0"/>
              <a:t>AES67 1-64ch</a:t>
            </a:r>
            <a:endParaRPr lang="en-US" sz="2000" dirty="0"/>
          </a:p>
        </p:txBody>
      </p:sp>
      <p:sp>
        <p:nvSpPr>
          <p:cNvPr id="25" name="Arrow: Right 24">
            <a:extLst>
              <a:ext uri="{FF2B5EF4-FFF2-40B4-BE49-F238E27FC236}">
                <a16:creationId xmlns:a16="http://schemas.microsoft.com/office/drawing/2014/main" id="{9788672C-72DE-44BB-A11C-282CB85BBE70}"/>
              </a:ext>
            </a:extLst>
          </p:cNvPr>
          <p:cNvSpPr/>
          <p:nvPr/>
        </p:nvSpPr>
        <p:spPr>
          <a:xfrm>
            <a:off x="6704328" y="4645716"/>
            <a:ext cx="2735520" cy="392265"/>
          </a:xfrm>
          <a:prstGeom prst="righ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000" dirty="0"/>
              <a:t>AES67 1-64ch</a:t>
            </a:r>
            <a:endParaRPr lang="en-US" sz="2000" dirty="0"/>
          </a:p>
        </p:txBody>
      </p:sp>
      <p:sp>
        <p:nvSpPr>
          <p:cNvPr id="26" name="Arrow: Right 25">
            <a:extLst>
              <a:ext uri="{FF2B5EF4-FFF2-40B4-BE49-F238E27FC236}">
                <a16:creationId xmlns:a16="http://schemas.microsoft.com/office/drawing/2014/main" id="{53703464-135D-49D9-9645-77E8C070BBD5}"/>
              </a:ext>
            </a:extLst>
          </p:cNvPr>
          <p:cNvSpPr/>
          <p:nvPr/>
        </p:nvSpPr>
        <p:spPr>
          <a:xfrm>
            <a:off x="6679536" y="5123228"/>
            <a:ext cx="2760312" cy="392265"/>
          </a:xfrm>
          <a:prstGeom prst="righ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000" dirty="0"/>
              <a:t>AES67 1-64ch</a:t>
            </a:r>
            <a:endParaRPr lang="en-US" sz="2000" dirty="0"/>
          </a:p>
        </p:txBody>
      </p:sp>
      <p:sp>
        <p:nvSpPr>
          <p:cNvPr id="27" name="Rectangle: Rounded Corners 26">
            <a:extLst>
              <a:ext uri="{FF2B5EF4-FFF2-40B4-BE49-F238E27FC236}">
                <a16:creationId xmlns:a16="http://schemas.microsoft.com/office/drawing/2014/main" id="{13FF6173-2533-428A-A4FD-2CCE677A9CBD}"/>
              </a:ext>
            </a:extLst>
          </p:cNvPr>
          <p:cNvSpPr/>
          <p:nvPr/>
        </p:nvSpPr>
        <p:spPr>
          <a:xfrm>
            <a:off x="7946215" y="5788416"/>
            <a:ext cx="1767140" cy="796379"/>
          </a:xfrm>
          <a:prstGeom prst="roundRect">
            <a:avLst/>
          </a:prstGeom>
          <a:solidFill>
            <a:schemeClr val="tx2">
              <a:alpha val="62000"/>
            </a:schemeClr>
          </a:solidFill>
          <a:ln>
            <a:noFill/>
          </a:ln>
        </p:spPr>
        <p:style>
          <a:lnRef idx="1">
            <a:schemeClr val="accent1"/>
          </a:lnRef>
          <a:fillRef idx="2">
            <a:schemeClr val="accent1"/>
          </a:fillRef>
          <a:effectRef idx="1">
            <a:schemeClr val="accent1"/>
          </a:effectRef>
          <a:fontRef idx="minor">
            <a:schemeClr val="dk1"/>
          </a:fontRef>
        </p:style>
        <p:txBody>
          <a:bodyPr rtlCol="0" anchor="t"/>
          <a:lstStyle/>
          <a:p>
            <a:pPr algn="ctr"/>
            <a:r>
              <a:rPr lang="en-GB" dirty="0"/>
              <a:t>End device selects</a:t>
            </a:r>
            <a:endParaRPr lang="en-US" dirty="0"/>
          </a:p>
        </p:txBody>
      </p:sp>
      <p:sp>
        <p:nvSpPr>
          <p:cNvPr id="29" name="Arrow: Right 28">
            <a:extLst>
              <a:ext uri="{FF2B5EF4-FFF2-40B4-BE49-F238E27FC236}">
                <a16:creationId xmlns:a16="http://schemas.microsoft.com/office/drawing/2014/main" id="{953B9DCC-D3B9-4D50-86F1-2E5E80083A24}"/>
              </a:ext>
            </a:extLst>
          </p:cNvPr>
          <p:cNvSpPr/>
          <p:nvPr/>
        </p:nvSpPr>
        <p:spPr>
          <a:xfrm>
            <a:off x="2022771" y="5999833"/>
            <a:ext cx="5923444" cy="392265"/>
          </a:xfrm>
          <a:prstGeom prst="rightArrow">
            <a:avLst/>
          </a:prstGeom>
          <a:solidFill>
            <a:srgbClr val="7030A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000" dirty="0"/>
              <a:t>AES67 1-64ch</a:t>
            </a:r>
            <a:endParaRPr lang="en-US" sz="2000" dirty="0"/>
          </a:p>
        </p:txBody>
      </p:sp>
      <p:pic>
        <p:nvPicPr>
          <p:cNvPr id="31" name="Picture 30" descr="A picture containing drawing&#10;&#10;Description automatically generated">
            <a:extLst>
              <a:ext uri="{FF2B5EF4-FFF2-40B4-BE49-F238E27FC236}">
                <a16:creationId xmlns:a16="http://schemas.microsoft.com/office/drawing/2014/main" id="{63D50B14-68CB-40F3-9B30-930CD93FCE6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844519" y="1496116"/>
            <a:ext cx="1195081" cy="2214821"/>
          </a:xfrm>
          <a:prstGeom prst="rect">
            <a:avLst/>
          </a:prstGeom>
        </p:spPr>
      </p:pic>
      <p:sp>
        <p:nvSpPr>
          <p:cNvPr id="32" name="Rectangle 31">
            <a:extLst>
              <a:ext uri="{FF2B5EF4-FFF2-40B4-BE49-F238E27FC236}">
                <a16:creationId xmlns:a16="http://schemas.microsoft.com/office/drawing/2014/main" id="{308A965E-DB2A-4BF4-9936-4E1173BC3D37}"/>
              </a:ext>
            </a:extLst>
          </p:cNvPr>
          <p:cNvSpPr/>
          <p:nvPr/>
        </p:nvSpPr>
        <p:spPr>
          <a:xfrm>
            <a:off x="11663083" y="2223248"/>
            <a:ext cx="376517" cy="8661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dirty="0"/>
          </a:p>
        </p:txBody>
      </p:sp>
    </p:spTree>
    <p:extLst>
      <p:ext uri="{BB962C8B-B14F-4D97-AF65-F5344CB8AC3E}">
        <p14:creationId xmlns:p14="http://schemas.microsoft.com/office/powerpoint/2010/main" val="338972688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D228FE-C3E9-482B-A2A1-4BB3575BC1AB}"/>
              </a:ext>
            </a:extLst>
          </p:cNvPr>
          <p:cNvSpPr>
            <a:spLocks noGrp="1"/>
          </p:cNvSpPr>
          <p:nvPr>
            <p:ph type="title"/>
          </p:nvPr>
        </p:nvSpPr>
        <p:spPr>
          <a:xfrm>
            <a:off x="139505" y="275822"/>
            <a:ext cx="10515600" cy="891416"/>
          </a:xfrm>
        </p:spPr>
        <p:txBody>
          <a:bodyPr/>
          <a:lstStyle/>
          <a:p>
            <a:r>
              <a:rPr lang="en-GB" dirty="0"/>
              <a:t>Audio templates – a few practical options</a:t>
            </a:r>
            <a:endParaRPr lang="en-US" dirty="0"/>
          </a:p>
        </p:txBody>
      </p:sp>
      <p:pic>
        <p:nvPicPr>
          <p:cNvPr id="5" name="Content Placeholder 4" descr="A close up of a logo&#10;&#10;Description automatically generated">
            <a:extLst>
              <a:ext uri="{FF2B5EF4-FFF2-40B4-BE49-F238E27FC236}">
                <a16:creationId xmlns:a16="http://schemas.microsoft.com/office/drawing/2014/main" id="{4BBEC3BB-DDD7-413B-B912-AC92C687DA33}"/>
              </a:ext>
            </a:extLst>
          </p:cNvPr>
          <p:cNvPicPr>
            <a:picLocks noGrp="1" noChangeAspect="1"/>
          </p:cNvPicPr>
          <p:nvPr>
            <p:ph idx="1"/>
          </p:nvPr>
        </p:nvPicPr>
        <p:blipFill>
          <a:blip r:embed="rId2">
            <a:biLevel thresh="75000"/>
            <a:extLst>
              <a:ext uri="{28A0092B-C50C-407E-A947-70E740481C1C}">
                <a14:useLocalDpi xmlns:a14="http://schemas.microsoft.com/office/drawing/2010/main" val="0"/>
              </a:ext>
            </a:extLst>
          </a:blip>
          <a:stretch>
            <a:fillRect/>
          </a:stretch>
        </p:blipFill>
        <p:spPr>
          <a:xfrm>
            <a:off x="3604065" y="3436076"/>
            <a:ext cx="1424572" cy="1424572"/>
          </a:xfrm>
        </p:spPr>
      </p:pic>
      <p:pic>
        <p:nvPicPr>
          <p:cNvPr id="7" name="Picture 6" descr="A picture containing drawing&#10;&#10;Description automatically generated">
            <a:extLst>
              <a:ext uri="{FF2B5EF4-FFF2-40B4-BE49-F238E27FC236}">
                <a16:creationId xmlns:a16="http://schemas.microsoft.com/office/drawing/2014/main" id="{6D19E0BB-98D0-4922-95FA-D8D02A00F74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775468" y="2479777"/>
            <a:ext cx="1081764" cy="791040"/>
          </a:xfrm>
          <a:prstGeom prst="rect">
            <a:avLst/>
          </a:prstGeom>
        </p:spPr>
      </p:pic>
      <p:pic>
        <p:nvPicPr>
          <p:cNvPr id="9" name="Picture 8" descr="A picture containing drawing, stop&#10;&#10;Description automatically generated">
            <a:extLst>
              <a:ext uri="{FF2B5EF4-FFF2-40B4-BE49-F238E27FC236}">
                <a16:creationId xmlns:a16="http://schemas.microsoft.com/office/drawing/2014/main" id="{186A55DC-F334-4603-B124-CDD244ADE2D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677628" y="1323339"/>
            <a:ext cx="1156439" cy="1156439"/>
          </a:xfrm>
          <a:prstGeom prst="rect">
            <a:avLst/>
          </a:prstGeom>
        </p:spPr>
      </p:pic>
      <p:sp>
        <p:nvSpPr>
          <p:cNvPr id="11" name="Rectangle: Rounded Corners 10">
            <a:extLst>
              <a:ext uri="{FF2B5EF4-FFF2-40B4-BE49-F238E27FC236}">
                <a16:creationId xmlns:a16="http://schemas.microsoft.com/office/drawing/2014/main" id="{90714463-B315-47BF-97EB-D647DBE6D671}"/>
              </a:ext>
            </a:extLst>
          </p:cNvPr>
          <p:cNvSpPr/>
          <p:nvPr/>
        </p:nvSpPr>
        <p:spPr>
          <a:xfrm>
            <a:off x="4009361" y="5025907"/>
            <a:ext cx="757519" cy="1718276"/>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pic>
        <p:nvPicPr>
          <p:cNvPr id="12" name="Picture 11" descr="A picture containing drawing&#10;&#10;Description automatically generated">
            <a:extLst>
              <a:ext uri="{FF2B5EF4-FFF2-40B4-BE49-F238E27FC236}">
                <a16:creationId xmlns:a16="http://schemas.microsoft.com/office/drawing/2014/main" id="{0449A50C-A644-4594-A32E-36A6CC7C4DE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125508" y="5065838"/>
            <a:ext cx="510004" cy="372940"/>
          </a:xfrm>
          <a:prstGeom prst="rect">
            <a:avLst/>
          </a:prstGeom>
        </p:spPr>
      </p:pic>
      <p:pic>
        <p:nvPicPr>
          <p:cNvPr id="13" name="Picture 12" descr="A picture containing drawing&#10;&#10;Description automatically generated">
            <a:extLst>
              <a:ext uri="{FF2B5EF4-FFF2-40B4-BE49-F238E27FC236}">
                <a16:creationId xmlns:a16="http://schemas.microsoft.com/office/drawing/2014/main" id="{44F2B0B8-5696-443D-9D5B-38F10EDB4E0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125508" y="5478707"/>
            <a:ext cx="510004" cy="372940"/>
          </a:xfrm>
          <a:prstGeom prst="rect">
            <a:avLst/>
          </a:prstGeom>
        </p:spPr>
      </p:pic>
      <p:pic>
        <p:nvPicPr>
          <p:cNvPr id="14" name="Picture 13" descr="A picture containing drawing&#10;&#10;Description automatically generated">
            <a:extLst>
              <a:ext uri="{FF2B5EF4-FFF2-40B4-BE49-F238E27FC236}">
                <a16:creationId xmlns:a16="http://schemas.microsoft.com/office/drawing/2014/main" id="{5C541933-7790-42BD-995B-2AE4E1DD729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125506" y="5891576"/>
            <a:ext cx="510004" cy="372940"/>
          </a:xfrm>
          <a:prstGeom prst="rect">
            <a:avLst/>
          </a:prstGeom>
        </p:spPr>
      </p:pic>
      <p:pic>
        <p:nvPicPr>
          <p:cNvPr id="15" name="Picture 14" descr="A picture containing drawing&#10;&#10;Description automatically generated">
            <a:extLst>
              <a:ext uri="{FF2B5EF4-FFF2-40B4-BE49-F238E27FC236}">
                <a16:creationId xmlns:a16="http://schemas.microsoft.com/office/drawing/2014/main" id="{0906CE86-63B0-49EA-94BD-6EAB6DDCE48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143110" y="6308514"/>
            <a:ext cx="510004" cy="372940"/>
          </a:xfrm>
          <a:prstGeom prst="rect">
            <a:avLst/>
          </a:prstGeom>
        </p:spPr>
      </p:pic>
      <p:sp>
        <p:nvSpPr>
          <p:cNvPr id="16" name="TextBox 15">
            <a:extLst>
              <a:ext uri="{FF2B5EF4-FFF2-40B4-BE49-F238E27FC236}">
                <a16:creationId xmlns:a16="http://schemas.microsoft.com/office/drawing/2014/main" id="{50432FAB-E975-428A-8663-7813FD058863}"/>
              </a:ext>
            </a:extLst>
          </p:cNvPr>
          <p:cNvSpPr txBox="1"/>
          <p:nvPr/>
        </p:nvSpPr>
        <p:spPr>
          <a:xfrm>
            <a:off x="5721620" y="1701503"/>
            <a:ext cx="2723823" cy="461665"/>
          </a:xfrm>
          <a:prstGeom prst="rect">
            <a:avLst/>
          </a:prstGeom>
          <a:noFill/>
        </p:spPr>
        <p:txBody>
          <a:bodyPr wrap="none" rtlCol="0">
            <a:spAutoFit/>
          </a:bodyPr>
          <a:lstStyle/>
          <a:p>
            <a:r>
              <a:rPr lang="en-GB" sz="2400" dirty="0"/>
              <a:t>One channel - mono</a:t>
            </a:r>
            <a:endParaRPr lang="en-US" sz="2400" dirty="0"/>
          </a:p>
        </p:txBody>
      </p:sp>
      <p:sp>
        <p:nvSpPr>
          <p:cNvPr id="17" name="TextBox 16">
            <a:extLst>
              <a:ext uri="{FF2B5EF4-FFF2-40B4-BE49-F238E27FC236}">
                <a16:creationId xmlns:a16="http://schemas.microsoft.com/office/drawing/2014/main" id="{A68DB9E0-B21F-4CFB-8318-6515B98EA9FD}"/>
              </a:ext>
            </a:extLst>
          </p:cNvPr>
          <p:cNvSpPr txBox="1"/>
          <p:nvPr/>
        </p:nvSpPr>
        <p:spPr>
          <a:xfrm>
            <a:off x="5721618" y="2675243"/>
            <a:ext cx="2899127" cy="461665"/>
          </a:xfrm>
          <a:prstGeom prst="rect">
            <a:avLst/>
          </a:prstGeom>
          <a:noFill/>
        </p:spPr>
        <p:txBody>
          <a:bodyPr wrap="none" rtlCol="0">
            <a:spAutoFit/>
          </a:bodyPr>
          <a:lstStyle/>
          <a:p>
            <a:r>
              <a:rPr lang="en-GB" sz="2400" dirty="0"/>
              <a:t>Two channels - stereo</a:t>
            </a:r>
            <a:endParaRPr lang="en-US" sz="2400" dirty="0"/>
          </a:p>
        </p:txBody>
      </p:sp>
      <p:sp>
        <p:nvSpPr>
          <p:cNvPr id="18" name="TextBox 17">
            <a:extLst>
              <a:ext uri="{FF2B5EF4-FFF2-40B4-BE49-F238E27FC236}">
                <a16:creationId xmlns:a16="http://schemas.microsoft.com/office/drawing/2014/main" id="{27ED6FFD-E84E-42D0-AB79-8F12423C2396}"/>
              </a:ext>
            </a:extLst>
          </p:cNvPr>
          <p:cNvSpPr txBox="1"/>
          <p:nvPr/>
        </p:nvSpPr>
        <p:spPr>
          <a:xfrm>
            <a:off x="5721619" y="3955197"/>
            <a:ext cx="2385589" cy="461665"/>
          </a:xfrm>
          <a:prstGeom prst="rect">
            <a:avLst/>
          </a:prstGeom>
          <a:noFill/>
        </p:spPr>
        <p:txBody>
          <a:bodyPr wrap="none" rtlCol="0">
            <a:spAutoFit/>
          </a:bodyPr>
          <a:lstStyle/>
          <a:p>
            <a:r>
              <a:rPr lang="en-GB" sz="2400" dirty="0"/>
              <a:t>Six channels – 5.1</a:t>
            </a:r>
            <a:endParaRPr lang="en-US" sz="2400" dirty="0"/>
          </a:p>
        </p:txBody>
      </p:sp>
      <p:sp>
        <p:nvSpPr>
          <p:cNvPr id="19" name="TextBox 18">
            <a:extLst>
              <a:ext uri="{FF2B5EF4-FFF2-40B4-BE49-F238E27FC236}">
                <a16:creationId xmlns:a16="http://schemas.microsoft.com/office/drawing/2014/main" id="{79B2D933-EA8F-4FBF-AF9F-4B271C5606E7}"/>
              </a:ext>
            </a:extLst>
          </p:cNvPr>
          <p:cNvSpPr txBox="1"/>
          <p:nvPr/>
        </p:nvSpPr>
        <p:spPr>
          <a:xfrm>
            <a:off x="5665143" y="5485393"/>
            <a:ext cx="3495572" cy="461665"/>
          </a:xfrm>
          <a:prstGeom prst="rect">
            <a:avLst/>
          </a:prstGeom>
          <a:noFill/>
        </p:spPr>
        <p:txBody>
          <a:bodyPr wrap="none" rtlCol="0">
            <a:spAutoFit/>
          </a:bodyPr>
          <a:lstStyle/>
          <a:p>
            <a:r>
              <a:rPr lang="en-GB" sz="2400" dirty="0"/>
              <a:t>Eight channels – 4 x stereo</a:t>
            </a:r>
            <a:endParaRPr lang="en-US" sz="2400" dirty="0"/>
          </a:p>
        </p:txBody>
      </p:sp>
    </p:spTree>
    <p:extLst>
      <p:ext uri="{BB962C8B-B14F-4D97-AF65-F5344CB8AC3E}">
        <p14:creationId xmlns:p14="http://schemas.microsoft.com/office/powerpoint/2010/main" val="315772447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 name="Rectangle: Rounded Corners 33">
            <a:extLst>
              <a:ext uri="{FF2B5EF4-FFF2-40B4-BE49-F238E27FC236}">
                <a16:creationId xmlns:a16="http://schemas.microsoft.com/office/drawing/2014/main" id="{71936740-5F30-47A0-ABCC-2151AB35DFBA}"/>
              </a:ext>
            </a:extLst>
          </p:cNvPr>
          <p:cNvSpPr/>
          <p:nvPr/>
        </p:nvSpPr>
        <p:spPr>
          <a:xfrm>
            <a:off x="4534596" y="1449526"/>
            <a:ext cx="2951649" cy="5178789"/>
          </a:xfrm>
          <a:prstGeom prst="roundRect">
            <a:avLst/>
          </a:prstGeom>
          <a:solidFill>
            <a:schemeClr val="tx2">
              <a:alpha val="62000"/>
            </a:schemeClr>
          </a:solidFill>
          <a:ln>
            <a:noFill/>
          </a:ln>
        </p:spPr>
        <p:style>
          <a:lnRef idx="1">
            <a:schemeClr val="accent1"/>
          </a:lnRef>
          <a:fillRef idx="2">
            <a:schemeClr val="accent1"/>
          </a:fillRef>
          <a:effectRef idx="1">
            <a:schemeClr val="accent1"/>
          </a:effectRef>
          <a:fontRef idx="minor">
            <a:schemeClr val="dk1"/>
          </a:fontRef>
        </p:style>
        <p:txBody>
          <a:bodyPr rtlCol="0" anchor="t"/>
          <a:lstStyle/>
          <a:p>
            <a:pPr algn="ctr"/>
            <a:endParaRPr lang="en-US" sz="2133" dirty="0"/>
          </a:p>
        </p:txBody>
      </p:sp>
      <p:sp>
        <p:nvSpPr>
          <p:cNvPr id="2" name="Title 1"/>
          <p:cNvSpPr>
            <a:spLocks noGrp="1"/>
          </p:cNvSpPr>
          <p:nvPr>
            <p:ph type="title"/>
          </p:nvPr>
        </p:nvSpPr>
        <p:spPr>
          <a:xfrm>
            <a:off x="0" y="316514"/>
            <a:ext cx="9970987" cy="1064629"/>
          </a:xfrm>
        </p:spPr>
        <p:txBody>
          <a:bodyPr>
            <a:normAutofit/>
          </a:bodyPr>
          <a:lstStyle/>
          <a:p>
            <a:pPr algn="ctr"/>
            <a:r>
              <a:rPr lang="en-US" dirty="0">
                <a:solidFill>
                  <a:schemeClr val="bg1">
                    <a:lumMod val="95000"/>
                  </a:schemeClr>
                </a:solidFill>
              </a:rPr>
              <a:t>Video-associated </a:t>
            </a:r>
            <a:r>
              <a:rPr lang="en-GB" dirty="0">
                <a:solidFill>
                  <a:schemeClr val="bg1">
                    <a:lumMod val="95000"/>
                  </a:schemeClr>
                </a:solidFill>
              </a:rPr>
              <a:t>audio format interfacing</a:t>
            </a:r>
            <a:endParaRPr lang="en-US" dirty="0">
              <a:solidFill>
                <a:schemeClr val="bg1">
                  <a:lumMod val="95000"/>
                </a:schemeClr>
              </a:solidFill>
            </a:endParaRPr>
          </a:p>
        </p:txBody>
      </p:sp>
      <p:grpSp>
        <p:nvGrpSpPr>
          <p:cNvPr id="36" name="Group 35">
            <a:extLst>
              <a:ext uri="{FF2B5EF4-FFF2-40B4-BE49-F238E27FC236}">
                <a16:creationId xmlns:a16="http://schemas.microsoft.com/office/drawing/2014/main" id="{B07038EA-5288-4F6D-A9CA-A71A969C033C}"/>
              </a:ext>
            </a:extLst>
          </p:cNvPr>
          <p:cNvGrpSpPr/>
          <p:nvPr/>
        </p:nvGrpSpPr>
        <p:grpSpPr>
          <a:xfrm>
            <a:off x="5411905" y="3566779"/>
            <a:ext cx="1189671" cy="1186499"/>
            <a:chOff x="6329354" y="2735797"/>
            <a:chExt cx="1107553" cy="1107553"/>
          </a:xfrm>
        </p:grpSpPr>
        <p:sp>
          <p:nvSpPr>
            <p:cNvPr id="70" name="Oval 69">
              <a:extLst>
                <a:ext uri="{FF2B5EF4-FFF2-40B4-BE49-F238E27FC236}">
                  <a16:creationId xmlns:a16="http://schemas.microsoft.com/office/drawing/2014/main" id="{9518EFFA-93C6-43B8-8FF1-1ACE99452742}"/>
                </a:ext>
              </a:extLst>
            </p:cNvPr>
            <p:cNvSpPr/>
            <p:nvPr/>
          </p:nvSpPr>
          <p:spPr>
            <a:xfrm>
              <a:off x="6329354" y="2735797"/>
              <a:ext cx="1107553" cy="1107553"/>
            </a:xfrm>
            <a:prstGeom prst="ellipse">
              <a:avLst/>
            </a:prstGeom>
            <a:solidFill>
              <a:schemeClr val="tx2"/>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133"/>
            </a:p>
          </p:txBody>
        </p:sp>
        <p:pic>
          <p:nvPicPr>
            <p:cNvPr id="71" name="Picture 70">
              <a:extLst>
                <a:ext uri="{FF2B5EF4-FFF2-40B4-BE49-F238E27FC236}">
                  <a16:creationId xmlns:a16="http://schemas.microsoft.com/office/drawing/2014/main" id="{EEC8A2BD-FC86-4E55-800B-D96744DA688B}"/>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6513306" y="2898286"/>
              <a:ext cx="739648" cy="782574"/>
            </a:xfrm>
            <a:prstGeom prst="rect">
              <a:avLst/>
            </a:prstGeom>
          </p:spPr>
        </p:pic>
      </p:grpSp>
      <p:grpSp>
        <p:nvGrpSpPr>
          <p:cNvPr id="28" name="Group 27">
            <a:extLst>
              <a:ext uri="{FF2B5EF4-FFF2-40B4-BE49-F238E27FC236}">
                <a16:creationId xmlns:a16="http://schemas.microsoft.com/office/drawing/2014/main" id="{4299970D-421F-475E-849F-F51AD2806C4A}"/>
              </a:ext>
            </a:extLst>
          </p:cNvPr>
          <p:cNvGrpSpPr/>
          <p:nvPr/>
        </p:nvGrpSpPr>
        <p:grpSpPr>
          <a:xfrm>
            <a:off x="6957739" y="4912652"/>
            <a:ext cx="2451128" cy="1534847"/>
            <a:chOff x="5218303" y="3480511"/>
            <a:chExt cx="1838346" cy="1151135"/>
          </a:xfrm>
        </p:grpSpPr>
        <p:sp>
          <p:nvSpPr>
            <p:cNvPr id="191" name="Cylinder 190">
              <a:extLst>
                <a:ext uri="{FF2B5EF4-FFF2-40B4-BE49-F238E27FC236}">
                  <a16:creationId xmlns:a16="http://schemas.microsoft.com/office/drawing/2014/main" id="{78102241-2104-4924-A4C1-B8654FF41ADA}"/>
                </a:ext>
              </a:extLst>
            </p:cNvPr>
            <p:cNvSpPr/>
            <p:nvPr/>
          </p:nvSpPr>
          <p:spPr>
            <a:xfrm rot="5400000" flipH="1">
              <a:off x="5809736" y="3147347"/>
              <a:ext cx="219340" cy="885667"/>
            </a:xfrm>
            <a:prstGeom prst="can">
              <a:avLst/>
            </a:prstGeom>
            <a:solidFill>
              <a:schemeClr val="tx2"/>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pPr algn="ctr"/>
              <a:r>
                <a:rPr lang="en-US" sz="1333" dirty="0"/>
                <a:t>ST 2022-6</a:t>
              </a:r>
            </a:p>
          </p:txBody>
        </p:sp>
        <p:sp>
          <p:nvSpPr>
            <p:cNvPr id="192" name="Cylinder 191">
              <a:extLst>
                <a:ext uri="{FF2B5EF4-FFF2-40B4-BE49-F238E27FC236}">
                  <a16:creationId xmlns:a16="http://schemas.microsoft.com/office/drawing/2014/main" id="{C8624B3A-355B-4231-9CCF-1C4652E72CD3}"/>
                </a:ext>
              </a:extLst>
            </p:cNvPr>
            <p:cNvSpPr/>
            <p:nvPr/>
          </p:nvSpPr>
          <p:spPr>
            <a:xfrm rot="5400000" flipH="1">
              <a:off x="6638231" y="3225400"/>
              <a:ext cx="107414" cy="729422"/>
            </a:xfrm>
            <a:prstGeom prst="can">
              <a:avLst/>
            </a:prstGeom>
            <a:solidFill>
              <a:schemeClr val="accent3"/>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pPr algn="ctr"/>
              <a:r>
                <a:rPr lang="en-US" sz="1067" dirty="0"/>
                <a:t>16 Mono</a:t>
              </a:r>
            </a:p>
          </p:txBody>
        </p:sp>
        <p:sp>
          <p:nvSpPr>
            <p:cNvPr id="194" name="Cylinder 193">
              <a:extLst>
                <a:ext uri="{FF2B5EF4-FFF2-40B4-BE49-F238E27FC236}">
                  <a16:creationId xmlns:a16="http://schemas.microsoft.com/office/drawing/2014/main" id="{59D0E9C2-81C9-4A70-8F28-85FA98F5E2E8}"/>
                </a:ext>
              </a:extLst>
            </p:cNvPr>
            <p:cNvSpPr/>
            <p:nvPr/>
          </p:nvSpPr>
          <p:spPr>
            <a:xfrm rot="5400000" flipH="1">
              <a:off x="5809736" y="3440525"/>
              <a:ext cx="219340" cy="885667"/>
            </a:xfrm>
            <a:prstGeom prst="can">
              <a:avLst/>
            </a:prstGeom>
            <a:solidFill>
              <a:schemeClr val="tx2"/>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pPr algn="ctr"/>
              <a:r>
                <a:rPr lang="en-US" sz="1333" dirty="0"/>
                <a:t>ST 2022-6</a:t>
              </a:r>
            </a:p>
          </p:txBody>
        </p:sp>
        <p:sp>
          <p:nvSpPr>
            <p:cNvPr id="195" name="Cylinder 194">
              <a:extLst>
                <a:ext uri="{FF2B5EF4-FFF2-40B4-BE49-F238E27FC236}">
                  <a16:creationId xmlns:a16="http://schemas.microsoft.com/office/drawing/2014/main" id="{A1ED574B-BBCE-45BF-B19B-52965E0004CD}"/>
                </a:ext>
              </a:extLst>
            </p:cNvPr>
            <p:cNvSpPr/>
            <p:nvPr/>
          </p:nvSpPr>
          <p:spPr>
            <a:xfrm rot="5400000" flipH="1">
              <a:off x="6638231" y="3518578"/>
              <a:ext cx="107414" cy="729422"/>
            </a:xfrm>
            <a:prstGeom prst="can">
              <a:avLst/>
            </a:prstGeom>
            <a:solidFill>
              <a:schemeClr val="accent3"/>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pPr algn="ctr"/>
              <a:r>
                <a:rPr lang="en-US" sz="1067" dirty="0"/>
                <a:t>16 Mono</a:t>
              </a:r>
            </a:p>
          </p:txBody>
        </p:sp>
        <p:sp>
          <p:nvSpPr>
            <p:cNvPr id="197" name="Cylinder 196">
              <a:extLst>
                <a:ext uri="{FF2B5EF4-FFF2-40B4-BE49-F238E27FC236}">
                  <a16:creationId xmlns:a16="http://schemas.microsoft.com/office/drawing/2014/main" id="{72021214-660D-43E6-9919-9A210DED5242}"/>
                </a:ext>
              </a:extLst>
            </p:cNvPr>
            <p:cNvSpPr/>
            <p:nvPr/>
          </p:nvSpPr>
          <p:spPr>
            <a:xfrm rot="5400000" flipH="1">
              <a:off x="5809736" y="3733703"/>
              <a:ext cx="219340" cy="885667"/>
            </a:xfrm>
            <a:prstGeom prst="can">
              <a:avLst/>
            </a:prstGeom>
            <a:solidFill>
              <a:schemeClr val="tx2"/>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pPr algn="ctr"/>
              <a:r>
                <a:rPr lang="en-US" sz="1333" dirty="0"/>
                <a:t>ST 2022-6</a:t>
              </a:r>
            </a:p>
          </p:txBody>
        </p:sp>
        <p:sp>
          <p:nvSpPr>
            <p:cNvPr id="198" name="Cylinder 197">
              <a:extLst>
                <a:ext uri="{FF2B5EF4-FFF2-40B4-BE49-F238E27FC236}">
                  <a16:creationId xmlns:a16="http://schemas.microsoft.com/office/drawing/2014/main" id="{51CD83A7-B6F7-4C99-B2CB-99D50FF70DD9}"/>
                </a:ext>
              </a:extLst>
            </p:cNvPr>
            <p:cNvSpPr/>
            <p:nvPr/>
          </p:nvSpPr>
          <p:spPr>
            <a:xfrm rot="5400000" flipH="1">
              <a:off x="6638231" y="3811756"/>
              <a:ext cx="107414" cy="729422"/>
            </a:xfrm>
            <a:prstGeom prst="can">
              <a:avLst/>
            </a:prstGeom>
            <a:solidFill>
              <a:schemeClr val="accent3"/>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pPr algn="ctr"/>
              <a:r>
                <a:rPr lang="en-US" sz="1067" dirty="0"/>
                <a:t>16 Mono</a:t>
              </a:r>
            </a:p>
          </p:txBody>
        </p:sp>
        <p:sp>
          <p:nvSpPr>
            <p:cNvPr id="200" name="Cylinder 199">
              <a:extLst>
                <a:ext uri="{FF2B5EF4-FFF2-40B4-BE49-F238E27FC236}">
                  <a16:creationId xmlns:a16="http://schemas.microsoft.com/office/drawing/2014/main" id="{381EA6BF-5363-44AE-A507-272263CF419C}"/>
                </a:ext>
              </a:extLst>
            </p:cNvPr>
            <p:cNvSpPr/>
            <p:nvPr/>
          </p:nvSpPr>
          <p:spPr>
            <a:xfrm rot="5400000" flipH="1">
              <a:off x="5809736" y="4026879"/>
              <a:ext cx="219340" cy="885667"/>
            </a:xfrm>
            <a:prstGeom prst="can">
              <a:avLst/>
            </a:prstGeom>
            <a:solidFill>
              <a:schemeClr val="tx2"/>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pPr algn="ctr"/>
              <a:r>
                <a:rPr lang="en-US" sz="1333" dirty="0"/>
                <a:t>ST 2022-6</a:t>
              </a:r>
            </a:p>
          </p:txBody>
        </p:sp>
        <p:sp>
          <p:nvSpPr>
            <p:cNvPr id="201" name="Cylinder 200">
              <a:extLst>
                <a:ext uri="{FF2B5EF4-FFF2-40B4-BE49-F238E27FC236}">
                  <a16:creationId xmlns:a16="http://schemas.microsoft.com/office/drawing/2014/main" id="{F83E212E-FE51-4FB8-8A07-0C56E009B4C6}"/>
                </a:ext>
              </a:extLst>
            </p:cNvPr>
            <p:cNvSpPr/>
            <p:nvPr/>
          </p:nvSpPr>
          <p:spPr>
            <a:xfrm rot="5400000" flipH="1">
              <a:off x="6638231" y="4104932"/>
              <a:ext cx="107414" cy="729422"/>
            </a:xfrm>
            <a:prstGeom prst="can">
              <a:avLst/>
            </a:prstGeom>
            <a:solidFill>
              <a:schemeClr val="accent3"/>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pPr algn="ctr"/>
              <a:r>
                <a:rPr lang="en-US" sz="1067" dirty="0"/>
                <a:t>16 Mono</a:t>
              </a:r>
            </a:p>
          </p:txBody>
        </p:sp>
        <p:sp>
          <p:nvSpPr>
            <p:cNvPr id="246" name="Left Brace 245">
              <a:extLst>
                <a:ext uri="{FF2B5EF4-FFF2-40B4-BE49-F238E27FC236}">
                  <a16:creationId xmlns:a16="http://schemas.microsoft.com/office/drawing/2014/main" id="{44254BA8-E18B-4A54-B948-5BB21A3A4D90}"/>
                </a:ext>
              </a:extLst>
            </p:cNvPr>
            <p:cNvSpPr/>
            <p:nvPr/>
          </p:nvSpPr>
          <p:spPr>
            <a:xfrm>
              <a:off x="5218303" y="3483535"/>
              <a:ext cx="254000" cy="1148111"/>
            </a:xfrm>
            <a:prstGeom prst="leftBrace">
              <a:avLst>
                <a:gd name="adj1" fmla="val 55833"/>
                <a:gd name="adj2" fmla="val 50000"/>
              </a:avLst>
            </a:prstGeom>
            <a:ln/>
          </p:spPr>
          <p:style>
            <a:lnRef idx="3">
              <a:schemeClr val="dk1"/>
            </a:lnRef>
            <a:fillRef idx="0">
              <a:schemeClr val="dk1"/>
            </a:fillRef>
            <a:effectRef idx="2">
              <a:schemeClr val="dk1"/>
            </a:effectRef>
            <a:fontRef idx="minor">
              <a:schemeClr val="tx1"/>
            </a:fontRef>
          </p:style>
          <p:txBody>
            <a:bodyPr rtlCol="0" anchor="ctr"/>
            <a:lstStyle/>
            <a:p>
              <a:pPr algn="ctr"/>
              <a:endParaRPr lang="en-US" sz="2133"/>
            </a:p>
          </p:txBody>
        </p:sp>
      </p:grpSp>
      <p:grpSp>
        <p:nvGrpSpPr>
          <p:cNvPr id="24" name="Group 23">
            <a:extLst>
              <a:ext uri="{FF2B5EF4-FFF2-40B4-BE49-F238E27FC236}">
                <a16:creationId xmlns:a16="http://schemas.microsoft.com/office/drawing/2014/main" id="{E526AA1D-3780-47BF-9A5D-70191916848B}"/>
              </a:ext>
            </a:extLst>
          </p:cNvPr>
          <p:cNvGrpSpPr/>
          <p:nvPr/>
        </p:nvGrpSpPr>
        <p:grpSpPr>
          <a:xfrm>
            <a:off x="6957736" y="3324453"/>
            <a:ext cx="2451128" cy="1530815"/>
            <a:chOff x="5218303" y="2289361"/>
            <a:chExt cx="1838346" cy="1148111"/>
          </a:xfrm>
        </p:grpSpPr>
        <p:sp>
          <p:nvSpPr>
            <p:cNvPr id="179" name="Cylinder 178">
              <a:extLst>
                <a:ext uri="{FF2B5EF4-FFF2-40B4-BE49-F238E27FC236}">
                  <a16:creationId xmlns:a16="http://schemas.microsoft.com/office/drawing/2014/main" id="{3BF32AB5-0A41-46DC-B3B0-B82EE7D79BDB}"/>
                </a:ext>
              </a:extLst>
            </p:cNvPr>
            <p:cNvSpPr/>
            <p:nvPr/>
          </p:nvSpPr>
          <p:spPr>
            <a:xfrm rot="5400000" flipH="1">
              <a:off x="5809736" y="1974635"/>
              <a:ext cx="219340" cy="885667"/>
            </a:xfrm>
            <a:prstGeom prst="can">
              <a:avLst/>
            </a:prstGeom>
            <a:solidFill>
              <a:schemeClr val="accent4"/>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pPr algn="ctr"/>
              <a:r>
                <a:rPr lang="nb-NO" sz="1333" dirty="0"/>
                <a:t>ST2110-30</a:t>
              </a:r>
              <a:endParaRPr lang="en-US" sz="1333" dirty="0"/>
            </a:p>
          </p:txBody>
        </p:sp>
        <p:sp>
          <p:nvSpPr>
            <p:cNvPr id="180" name="Cylinder 179">
              <a:extLst>
                <a:ext uri="{FF2B5EF4-FFF2-40B4-BE49-F238E27FC236}">
                  <a16:creationId xmlns:a16="http://schemas.microsoft.com/office/drawing/2014/main" id="{7DDEC5D3-E49F-44AD-B6E9-882E2630C751}"/>
                </a:ext>
              </a:extLst>
            </p:cNvPr>
            <p:cNvSpPr/>
            <p:nvPr/>
          </p:nvSpPr>
          <p:spPr>
            <a:xfrm rot="5400000" flipH="1">
              <a:off x="6638231" y="2052688"/>
              <a:ext cx="107414" cy="729422"/>
            </a:xfrm>
            <a:prstGeom prst="can">
              <a:avLst/>
            </a:prstGeom>
            <a:solidFill>
              <a:schemeClr val="accent3"/>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pPr algn="ctr"/>
              <a:r>
                <a:rPr lang="en-US" sz="1067" dirty="0"/>
                <a:t>8 Mono</a:t>
              </a:r>
            </a:p>
          </p:txBody>
        </p:sp>
        <p:sp>
          <p:nvSpPr>
            <p:cNvPr id="182" name="Cylinder 181">
              <a:extLst>
                <a:ext uri="{FF2B5EF4-FFF2-40B4-BE49-F238E27FC236}">
                  <a16:creationId xmlns:a16="http://schemas.microsoft.com/office/drawing/2014/main" id="{5BB47BB8-BF42-4DD2-8F94-6461723ECDAF}"/>
                </a:ext>
              </a:extLst>
            </p:cNvPr>
            <p:cNvSpPr/>
            <p:nvPr/>
          </p:nvSpPr>
          <p:spPr>
            <a:xfrm rot="5400000" flipH="1">
              <a:off x="5809736" y="2267813"/>
              <a:ext cx="219340" cy="885667"/>
            </a:xfrm>
            <a:prstGeom prst="can">
              <a:avLst/>
            </a:prstGeom>
            <a:solidFill>
              <a:schemeClr val="accent4"/>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pPr algn="ctr"/>
              <a:r>
                <a:rPr lang="nb-NO" sz="1333" dirty="0"/>
                <a:t>ST2110-30</a:t>
              </a:r>
              <a:endParaRPr lang="en-US" sz="1333" dirty="0"/>
            </a:p>
          </p:txBody>
        </p:sp>
        <p:sp>
          <p:nvSpPr>
            <p:cNvPr id="183" name="Cylinder 182">
              <a:extLst>
                <a:ext uri="{FF2B5EF4-FFF2-40B4-BE49-F238E27FC236}">
                  <a16:creationId xmlns:a16="http://schemas.microsoft.com/office/drawing/2014/main" id="{B80E7012-B77F-4899-B7C8-4C9227E6F0BE}"/>
                </a:ext>
              </a:extLst>
            </p:cNvPr>
            <p:cNvSpPr/>
            <p:nvPr/>
          </p:nvSpPr>
          <p:spPr>
            <a:xfrm rot="5400000" flipH="1">
              <a:off x="6638231" y="2345866"/>
              <a:ext cx="107414" cy="729422"/>
            </a:xfrm>
            <a:prstGeom prst="can">
              <a:avLst/>
            </a:prstGeom>
            <a:solidFill>
              <a:schemeClr val="accent3"/>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pPr algn="ctr"/>
              <a:r>
                <a:rPr lang="en-US" sz="1067" dirty="0"/>
                <a:t>8 Mono</a:t>
              </a:r>
            </a:p>
          </p:txBody>
        </p:sp>
        <p:sp>
          <p:nvSpPr>
            <p:cNvPr id="185" name="Cylinder 184">
              <a:extLst>
                <a:ext uri="{FF2B5EF4-FFF2-40B4-BE49-F238E27FC236}">
                  <a16:creationId xmlns:a16="http://schemas.microsoft.com/office/drawing/2014/main" id="{973736BA-1504-4ADD-81D7-36FB65C83236}"/>
                </a:ext>
              </a:extLst>
            </p:cNvPr>
            <p:cNvSpPr/>
            <p:nvPr/>
          </p:nvSpPr>
          <p:spPr>
            <a:xfrm rot="5400000" flipH="1">
              <a:off x="5809736" y="2560991"/>
              <a:ext cx="219340" cy="885667"/>
            </a:xfrm>
            <a:prstGeom prst="can">
              <a:avLst/>
            </a:prstGeom>
            <a:solidFill>
              <a:schemeClr val="accent4"/>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pPr algn="ctr"/>
              <a:r>
                <a:rPr lang="nb-NO" sz="1333" dirty="0"/>
                <a:t>ST2110-30</a:t>
              </a:r>
              <a:endParaRPr lang="en-US" sz="1333" dirty="0"/>
            </a:p>
          </p:txBody>
        </p:sp>
        <p:sp>
          <p:nvSpPr>
            <p:cNvPr id="186" name="Cylinder 185">
              <a:extLst>
                <a:ext uri="{FF2B5EF4-FFF2-40B4-BE49-F238E27FC236}">
                  <a16:creationId xmlns:a16="http://schemas.microsoft.com/office/drawing/2014/main" id="{23815A13-6957-4E81-B4E6-A754E0104B65}"/>
                </a:ext>
              </a:extLst>
            </p:cNvPr>
            <p:cNvSpPr/>
            <p:nvPr/>
          </p:nvSpPr>
          <p:spPr>
            <a:xfrm rot="5400000" flipH="1">
              <a:off x="6638231" y="2639044"/>
              <a:ext cx="107414" cy="729422"/>
            </a:xfrm>
            <a:prstGeom prst="can">
              <a:avLst/>
            </a:prstGeom>
            <a:solidFill>
              <a:schemeClr val="accent3"/>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pPr algn="ctr"/>
              <a:r>
                <a:rPr lang="en-US" sz="1067" dirty="0"/>
                <a:t>8 Mono</a:t>
              </a:r>
            </a:p>
          </p:txBody>
        </p:sp>
        <p:sp>
          <p:nvSpPr>
            <p:cNvPr id="188" name="Cylinder 187">
              <a:extLst>
                <a:ext uri="{FF2B5EF4-FFF2-40B4-BE49-F238E27FC236}">
                  <a16:creationId xmlns:a16="http://schemas.microsoft.com/office/drawing/2014/main" id="{32E49C8D-9035-46F2-B7C3-F60CA724179F}"/>
                </a:ext>
              </a:extLst>
            </p:cNvPr>
            <p:cNvSpPr/>
            <p:nvPr/>
          </p:nvSpPr>
          <p:spPr>
            <a:xfrm rot="5400000" flipH="1">
              <a:off x="5809736" y="2854169"/>
              <a:ext cx="219340" cy="885667"/>
            </a:xfrm>
            <a:prstGeom prst="can">
              <a:avLst/>
            </a:prstGeom>
            <a:solidFill>
              <a:schemeClr val="accent4"/>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pPr algn="ctr"/>
              <a:r>
                <a:rPr lang="nb-NO" sz="1333" dirty="0"/>
                <a:t>ST2110-30</a:t>
              </a:r>
              <a:endParaRPr lang="en-US" sz="1333" dirty="0"/>
            </a:p>
          </p:txBody>
        </p:sp>
        <p:sp>
          <p:nvSpPr>
            <p:cNvPr id="189" name="Cylinder 188">
              <a:extLst>
                <a:ext uri="{FF2B5EF4-FFF2-40B4-BE49-F238E27FC236}">
                  <a16:creationId xmlns:a16="http://schemas.microsoft.com/office/drawing/2014/main" id="{17DAFA9B-D9D1-456E-8AD1-314366FE521E}"/>
                </a:ext>
              </a:extLst>
            </p:cNvPr>
            <p:cNvSpPr/>
            <p:nvPr/>
          </p:nvSpPr>
          <p:spPr>
            <a:xfrm rot="5400000" flipH="1">
              <a:off x="6638231" y="2932222"/>
              <a:ext cx="107414" cy="729422"/>
            </a:xfrm>
            <a:prstGeom prst="can">
              <a:avLst/>
            </a:prstGeom>
            <a:solidFill>
              <a:schemeClr val="accent3"/>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pPr algn="ctr"/>
              <a:r>
                <a:rPr lang="en-US" sz="1067" dirty="0"/>
                <a:t>8 Mono</a:t>
              </a:r>
            </a:p>
          </p:txBody>
        </p:sp>
        <p:sp>
          <p:nvSpPr>
            <p:cNvPr id="247" name="Left Brace 246">
              <a:extLst>
                <a:ext uri="{FF2B5EF4-FFF2-40B4-BE49-F238E27FC236}">
                  <a16:creationId xmlns:a16="http://schemas.microsoft.com/office/drawing/2014/main" id="{135EAC88-D4EF-4C86-867B-5B14BBBF6023}"/>
                </a:ext>
              </a:extLst>
            </p:cNvPr>
            <p:cNvSpPr/>
            <p:nvPr/>
          </p:nvSpPr>
          <p:spPr>
            <a:xfrm>
              <a:off x="5218303" y="2289361"/>
              <a:ext cx="254000" cy="1148111"/>
            </a:xfrm>
            <a:prstGeom prst="leftBrace">
              <a:avLst>
                <a:gd name="adj1" fmla="val 55833"/>
                <a:gd name="adj2" fmla="val 50000"/>
              </a:avLst>
            </a:prstGeom>
            <a:ln/>
          </p:spPr>
          <p:style>
            <a:lnRef idx="3">
              <a:schemeClr val="dk1"/>
            </a:lnRef>
            <a:fillRef idx="0">
              <a:schemeClr val="dk1"/>
            </a:fillRef>
            <a:effectRef idx="2">
              <a:schemeClr val="dk1"/>
            </a:effectRef>
            <a:fontRef idx="minor">
              <a:schemeClr val="tx1"/>
            </a:fontRef>
          </p:style>
          <p:txBody>
            <a:bodyPr rtlCol="0" anchor="ctr"/>
            <a:lstStyle/>
            <a:p>
              <a:pPr algn="ctr"/>
              <a:endParaRPr lang="en-US" sz="2133"/>
            </a:p>
          </p:txBody>
        </p:sp>
      </p:grpSp>
      <p:grpSp>
        <p:nvGrpSpPr>
          <p:cNvPr id="23" name="Group 22">
            <a:extLst>
              <a:ext uri="{FF2B5EF4-FFF2-40B4-BE49-F238E27FC236}">
                <a16:creationId xmlns:a16="http://schemas.microsoft.com/office/drawing/2014/main" id="{3B96175D-F4A0-4055-A4DB-6B457C245BDB}"/>
              </a:ext>
            </a:extLst>
          </p:cNvPr>
          <p:cNvGrpSpPr/>
          <p:nvPr/>
        </p:nvGrpSpPr>
        <p:grpSpPr>
          <a:xfrm>
            <a:off x="6963611" y="1719772"/>
            <a:ext cx="2445255" cy="1530815"/>
            <a:chOff x="5222708" y="1085850"/>
            <a:chExt cx="1833941" cy="1148111"/>
          </a:xfrm>
        </p:grpSpPr>
        <p:sp>
          <p:nvSpPr>
            <p:cNvPr id="84" name="Cylinder 83">
              <a:extLst>
                <a:ext uri="{FF2B5EF4-FFF2-40B4-BE49-F238E27FC236}">
                  <a16:creationId xmlns:a16="http://schemas.microsoft.com/office/drawing/2014/main" id="{6DDE695F-60F9-437D-8535-D6CE0A582DA1}"/>
                </a:ext>
              </a:extLst>
            </p:cNvPr>
            <p:cNvSpPr/>
            <p:nvPr/>
          </p:nvSpPr>
          <p:spPr>
            <a:xfrm rot="5400000" flipH="1">
              <a:off x="5809736" y="807035"/>
              <a:ext cx="219340" cy="885667"/>
            </a:xfrm>
            <a:prstGeom prst="can">
              <a:avLst/>
            </a:prstGeom>
            <a:solidFill>
              <a:schemeClr val="tx1">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pPr algn="ctr"/>
              <a:r>
                <a:rPr lang="en-US" sz="1333" dirty="0"/>
                <a:t>SDI</a:t>
              </a:r>
            </a:p>
          </p:txBody>
        </p:sp>
        <p:sp>
          <p:nvSpPr>
            <p:cNvPr id="86" name="Cylinder 85">
              <a:extLst>
                <a:ext uri="{FF2B5EF4-FFF2-40B4-BE49-F238E27FC236}">
                  <a16:creationId xmlns:a16="http://schemas.microsoft.com/office/drawing/2014/main" id="{5A46F3BB-C8FD-44FF-8612-1F11DCEFC025}"/>
                </a:ext>
              </a:extLst>
            </p:cNvPr>
            <p:cNvSpPr/>
            <p:nvPr/>
          </p:nvSpPr>
          <p:spPr>
            <a:xfrm rot="5400000" flipH="1">
              <a:off x="6638231" y="885088"/>
              <a:ext cx="107414" cy="729422"/>
            </a:xfrm>
            <a:prstGeom prst="can">
              <a:avLst/>
            </a:prstGeom>
            <a:solidFill>
              <a:schemeClr val="accent3"/>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pPr algn="ctr"/>
              <a:r>
                <a:rPr lang="en-US" sz="1067" dirty="0"/>
                <a:t>16 Mono</a:t>
              </a:r>
            </a:p>
          </p:txBody>
        </p:sp>
        <p:sp>
          <p:nvSpPr>
            <p:cNvPr id="170" name="Cylinder 169">
              <a:extLst>
                <a:ext uri="{FF2B5EF4-FFF2-40B4-BE49-F238E27FC236}">
                  <a16:creationId xmlns:a16="http://schemas.microsoft.com/office/drawing/2014/main" id="{0C68D780-7EA2-475F-AC7A-061C90DD2609}"/>
                </a:ext>
              </a:extLst>
            </p:cNvPr>
            <p:cNvSpPr/>
            <p:nvPr/>
          </p:nvSpPr>
          <p:spPr>
            <a:xfrm rot="5400000" flipH="1">
              <a:off x="5809736" y="1095101"/>
              <a:ext cx="219340" cy="885667"/>
            </a:xfrm>
            <a:prstGeom prst="can">
              <a:avLst/>
            </a:prstGeom>
            <a:solidFill>
              <a:schemeClr val="tx1">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pPr algn="ctr"/>
              <a:r>
                <a:rPr lang="en-US" sz="1333" dirty="0"/>
                <a:t>SDI</a:t>
              </a:r>
            </a:p>
          </p:txBody>
        </p:sp>
        <p:sp>
          <p:nvSpPr>
            <p:cNvPr id="171" name="Cylinder 170">
              <a:extLst>
                <a:ext uri="{FF2B5EF4-FFF2-40B4-BE49-F238E27FC236}">
                  <a16:creationId xmlns:a16="http://schemas.microsoft.com/office/drawing/2014/main" id="{EA2585EA-18B0-49E0-B8A1-8AD34D4561AD}"/>
                </a:ext>
              </a:extLst>
            </p:cNvPr>
            <p:cNvSpPr/>
            <p:nvPr/>
          </p:nvSpPr>
          <p:spPr>
            <a:xfrm rot="5400000" flipH="1">
              <a:off x="6638231" y="1173154"/>
              <a:ext cx="107414" cy="729422"/>
            </a:xfrm>
            <a:prstGeom prst="can">
              <a:avLst/>
            </a:prstGeom>
            <a:solidFill>
              <a:schemeClr val="accent3"/>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pPr algn="ctr"/>
              <a:r>
                <a:rPr lang="en-US" sz="1067" dirty="0"/>
                <a:t>16 Mono</a:t>
              </a:r>
            </a:p>
          </p:txBody>
        </p:sp>
        <p:sp>
          <p:nvSpPr>
            <p:cNvPr id="173" name="Cylinder 172">
              <a:extLst>
                <a:ext uri="{FF2B5EF4-FFF2-40B4-BE49-F238E27FC236}">
                  <a16:creationId xmlns:a16="http://schemas.microsoft.com/office/drawing/2014/main" id="{99B876D1-7B8C-4FDE-ADF3-31A9272C6108}"/>
                </a:ext>
              </a:extLst>
            </p:cNvPr>
            <p:cNvSpPr/>
            <p:nvPr/>
          </p:nvSpPr>
          <p:spPr>
            <a:xfrm rot="5400000" flipH="1">
              <a:off x="5809736" y="1388279"/>
              <a:ext cx="219340" cy="885667"/>
            </a:xfrm>
            <a:prstGeom prst="can">
              <a:avLst/>
            </a:prstGeom>
            <a:solidFill>
              <a:schemeClr val="tx1">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pPr algn="ctr"/>
              <a:r>
                <a:rPr lang="en-US" sz="1333" dirty="0"/>
                <a:t>SDI</a:t>
              </a:r>
            </a:p>
          </p:txBody>
        </p:sp>
        <p:sp>
          <p:nvSpPr>
            <p:cNvPr id="174" name="Cylinder 173">
              <a:extLst>
                <a:ext uri="{FF2B5EF4-FFF2-40B4-BE49-F238E27FC236}">
                  <a16:creationId xmlns:a16="http://schemas.microsoft.com/office/drawing/2014/main" id="{EDD6C5C9-6E4F-4305-942E-A476FFFA8CE4}"/>
                </a:ext>
              </a:extLst>
            </p:cNvPr>
            <p:cNvSpPr/>
            <p:nvPr/>
          </p:nvSpPr>
          <p:spPr>
            <a:xfrm rot="5400000" flipH="1">
              <a:off x="6638231" y="1466332"/>
              <a:ext cx="107414" cy="729422"/>
            </a:xfrm>
            <a:prstGeom prst="can">
              <a:avLst/>
            </a:prstGeom>
            <a:solidFill>
              <a:schemeClr val="accent3"/>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pPr algn="ctr"/>
              <a:r>
                <a:rPr lang="en-US" sz="1067" dirty="0"/>
                <a:t>16 Mono</a:t>
              </a:r>
            </a:p>
          </p:txBody>
        </p:sp>
        <p:sp>
          <p:nvSpPr>
            <p:cNvPr id="176" name="Cylinder 175">
              <a:extLst>
                <a:ext uri="{FF2B5EF4-FFF2-40B4-BE49-F238E27FC236}">
                  <a16:creationId xmlns:a16="http://schemas.microsoft.com/office/drawing/2014/main" id="{D7319334-1997-4612-AD4A-5E3BF9F06210}"/>
                </a:ext>
              </a:extLst>
            </p:cNvPr>
            <p:cNvSpPr/>
            <p:nvPr/>
          </p:nvSpPr>
          <p:spPr>
            <a:xfrm rot="5400000" flipH="1">
              <a:off x="5809736" y="1681457"/>
              <a:ext cx="219340" cy="885667"/>
            </a:xfrm>
            <a:prstGeom prst="can">
              <a:avLst/>
            </a:prstGeom>
            <a:solidFill>
              <a:schemeClr val="tx1">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pPr algn="ctr"/>
              <a:r>
                <a:rPr lang="en-US" sz="1333" dirty="0"/>
                <a:t>SDI</a:t>
              </a:r>
            </a:p>
          </p:txBody>
        </p:sp>
        <p:sp>
          <p:nvSpPr>
            <p:cNvPr id="177" name="Cylinder 176">
              <a:extLst>
                <a:ext uri="{FF2B5EF4-FFF2-40B4-BE49-F238E27FC236}">
                  <a16:creationId xmlns:a16="http://schemas.microsoft.com/office/drawing/2014/main" id="{8A5D860F-EF8D-4AFD-82B1-D947508339CF}"/>
                </a:ext>
              </a:extLst>
            </p:cNvPr>
            <p:cNvSpPr/>
            <p:nvPr/>
          </p:nvSpPr>
          <p:spPr>
            <a:xfrm rot="5400000" flipH="1">
              <a:off x="6638231" y="1759510"/>
              <a:ext cx="107414" cy="729422"/>
            </a:xfrm>
            <a:prstGeom prst="can">
              <a:avLst/>
            </a:prstGeom>
            <a:solidFill>
              <a:schemeClr val="accent3"/>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pPr algn="ctr"/>
              <a:r>
                <a:rPr lang="en-US" sz="1067" dirty="0"/>
                <a:t>16 Mono</a:t>
              </a:r>
            </a:p>
          </p:txBody>
        </p:sp>
        <p:sp>
          <p:nvSpPr>
            <p:cNvPr id="248" name="Left Brace 247">
              <a:extLst>
                <a:ext uri="{FF2B5EF4-FFF2-40B4-BE49-F238E27FC236}">
                  <a16:creationId xmlns:a16="http://schemas.microsoft.com/office/drawing/2014/main" id="{7A2B3A7B-5F35-4883-A335-7E57E27EE618}"/>
                </a:ext>
              </a:extLst>
            </p:cNvPr>
            <p:cNvSpPr/>
            <p:nvPr/>
          </p:nvSpPr>
          <p:spPr>
            <a:xfrm>
              <a:off x="5222708" y="1085850"/>
              <a:ext cx="254000" cy="1148111"/>
            </a:xfrm>
            <a:prstGeom prst="leftBrace">
              <a:avLst>
                <a:gd name="adj1" fmla="val 55833"/>
                <a:gd name="adj2" fmla="val 50000"/>
              </a:avLst>
            </a:prstGeom>
            <a:ln/>
          </p:spPr>
          <p:style>
            <a:lnRef idx="3">
              <a:schemeClr val="dk1"/>
            </a:lnRef>
            <a:fillRef idx="0">
              <a:schemeClr val="dk1"/>
            </a:fillRef>
            <a:effectRef idx="2">
              <a:schemeClr val="dk1"/>
            </a:effectRef>
            <a:fontRef idx="minor">
              <a:schemeClr val="tx1"/>
            </a:fontRef>
          </p:style>
          <p:txBody>
            <a:bodyPr rtlCol="0" anchor="ctr"/>
            <a:lstStyle/>
            <a:p>
              <a:pPr algn="ctr"/>
              <a:endParaRPr lang="en-US" sz="2133"/>
            </a:p>
          </p:txBody>
        </p:sp>
      </p:grpSp>
      <p:grpSp>
        <p:nvGrpSpPr>
          <p:cNvPr id="22" name="Group 21">
            <a:extLst>
              <a:ext uri="{FF2B5EF4-FFF2-40B4-BE49-F238E27FC236}">
                <a16:creationId xmlns:a16="http://schemas.microsoft.com/office/drawing/2014/main" id="{32572070-6946-4AA9-A0AC-FD49D1984B49}"/>
              </a:ext>
            </a:extLst>
          </p:cNvPr>
          <p:cNvGrpSpPr/>
          <p:nvPr/>
        </p:nvGrpSpPr>
        <p:grpSpPr>
          <a:xfrm>
            <a:off x="2664603" y="4916685"/>
            <a:ext cx="2457316" cy="1530815"/>
            <a:chOff x="1998451" y="3483535"/>
            <a:chExt cx="1842987" cy="1148111"/>
          </a:xfrm>
        </p:grpSpPr>
        <p:sp>
          <p:nvSpPr>
            <p:cNvPr id="155" name="Cylinder 154">
              <a:extLst>
                <a:ext uri="{FF2B5EF4-FFF2-40B4-BE49-F238E27FC236}">
                  <a16:creationId xmlns:a16="http://schemas.microsoft.com/office/drawing/2014/main" id="{CCA1A155-A94F-457F-831D-CE78C9FD5C2C}"/>
                </a:ext>
              </a:extLst>
            </p:cNvPr>
            <p:cNvSpPr/>
            <p:nvPr/>
          </p:nvSpPr>
          <p:spPr>
            <a:xfrm rot="16200000" flipH="1">
              <a:off x="3027731" y="3148860"/>
              <a:ext cx="216315" cy="885666"/>
            </a:xfrm>
            <a:prstGeom prst="can">
              <a:avLst/>
            </a:prstGeom>
            <a:solidFill>
              <a:schemeClr val="tx2"/>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vert="vert" rtlCol="0" anchor="ctr"/>
            <a:lstStyle/>
            <a:p>
              <a:pPr algn="ctr"/>
              <a:r>
                <a:rPr lang="nb-NO" sz="1333" dirty="0"/>
                <a:t>ST 2022-6</a:t>
              </a:r>
              <a:endParaRPr lang="en-US" sz="1333" dirty="0"/>
            </a:p>
          </p:txBody>
        </p:sp>
        <p:sp>
          <p:nvSpPr>
            <p:cNvPr id="156" name="Cylinder 155">
              <a:extLst>
                <a:ext uri="{FF2B5EF4-FFF2-40B4-BE49-F238E27FC236}">
                  <a16:creationId xmlns:a16="http://schemas.microsoft.com/office/drawing/2014/main" id="{52C3264D-A149-4858-9D0D-8AC6DD2F6FD0}"/>
                </a:ext>
              </a:extLst>
            </p:cNvPr>
            <p:cNvSpPr/>
            <p:nvPr/>
          </p:nvSpPr>
          <p:spPr>
            <a:xfrm rot="16200000" flipH="1">
              <a:off x="2307944" y="3226913"/>
              <a:ext cx="110437" cy="729423"/>
            </a:xfrm>
            <a:prstGeom prst="can">
              <a:avLst/>
            </a:prstGeom>
            <a:solidFill>
              <a:schemeClr val="accent3"/>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vert="vert" rtlCol="0" anchor="ctr"/>
            <a:lstStyle/>
            <a:p>
              <a:pPr algn="ctr"/>
              <a:r>
                <a:rPr lang="en-US" sz="1067" dirty="0"/>
                <a:t>16 Mono</a:t>
              </a:r>
            </a:p>
          </p:txBody>
        </p:sp>
        <p:sp>
          <p:nvSpPr>
            <p:cNvPr id="158" name="Cylinder 157">
              <a:extLst>
                <a:ext uri="{FF2B5EF4-FFF2-40B4-BE49-F238E27FC236}">
                  <a16:creationId xmlns:a16="http://schemas.microsoft.com/office/drawing/2014/main" id="{10E1962F-32DD-4A60-A1FA-30297BA96689}"/>
                </a:ext>
              </a:extLst>
            </p:cNvPr>
            <p:cNvSpPr/>
            <p:nvPr/>
          </p:nvSpPr>
          <p:spPr>
            <a:xfrm rot="16200000" flipH="1">
              <a:off x="3027731" y="3442038"/>
              <a:ext cx="216315" cy="885666"/>
            </a:xfrm>
            <a:prstGeom prst="can">
              <a:avLst/>
            </a:prstGeom>
            <a:solidFill>
              <a:schemeClr val="tx2"/>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vert="vert" rtlCol="0" anchor="ctr"/>
            <a:lstStyle/>
            <a:p>
              <a:pPr algn="ctr"/>
              <a:r>
                <a:rPr lang="nb-NO" sz="1333" dirty="0"/>
                <a:t>ST 2022-6</a:t>
              </a:r>
              <a:endParaRPr lang="en-US" sz="1333" dirty="0"/>
            </a:p>
          </p:txBody>
        </p:sp>
        <p:sp>
          <p:nvSpPr>
            <p:cNvPr id="159" name="Cylinder 158">
              <a:extLst>
                <a:ext uri="{FF2B5EF4-FFF2-40B4-BE49-F238E27FC236}">
                  <a16:creationId xmlns:a16="http://schemas.microsoft.com/office/drawing/2014/main" id="{81898C0A-35CB-4EB5-B3C0-AC0242F68BB6}"/>
                </a:ext>
              </a:extLst>
            </p:cNvPr>
            <p:cNvSpPr/>
            <p:nvPr/>
          </p:nvSpPr>
          <p:spPr>
            <a:xfrm rot="16200000" flipH="1">
              <a:off x="2307944" y="3520091"/>
              <a:ext cx="110437" cy="729423"/>
            </a:xfrm>
            <a:prstGeom prst="can">
              <a:avLst/>
            </a:prstGeom>
            <a:solidFill>
              <a:schemeClr val="accent3"/>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vert="vert" rtlCol="0" anchor="ctr"/>
            <a:lstStyle/>
            <a:p>
              <a:pPr algn="ctr"/>
              <a:r>
                <a:rPr lang="en-US" sz="1067" dirty="0"/>
                <a:t>16 Mono</a:t>
              </a:r>
            </a:p>
          </p:txBody>
        </p:sp>
        <p:sp>
          <p:nvSpPr>
            <p:cNvPr id="161" name="Cylinder 160">
              <a:extLst>
                <a:ext uri="{FF2B5EF4-FFF2-40B4-BE49-F238E27FC236}">
                  <a16:creationId xmlns:a16="http://schemas.microsoft.com/office/drawing/2014/main" id="{A97E9FBB-9492-4EEC-BE88-565D03ADCA8B}"/>
                </a:ext>
              </a:extLst>
            </p:cNvPr>
            <p:cNvSpPr/>
            <p:nvPr/>
          </p:nvSpPr>
          <p:spPr>
            <a:xfrm rot="16200000" flipH="1">
              <a:off x="3027731" y="3735216"/>
              <a:ext cx="216315" cy="885666"/>
            </a:xfrm>
            <a:prstGeom prst="can">
              <a:avLst/>
            </a:prstGeom>
            <a:solidFill>
              <a:schemeClr val="tx2"/>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vert="vert" rtlCol="0" anchor="ctr"/>
            <a:lstStyle/>
            <a:p>
              <a:pPr algn="ctr"/>
              <a:r>
                <a:rPr lang="nb-NO" sz="1333" dirty="0"/>
                <a:t>ST 2022-6</a:t>
              </a:r>
              <a:endParaRPr lang="en-US" sz="1333" dirty="0"/>
            </a:p>
          </p:txBody>
        </p:sp>
        <p:sp>
          <p:nvSpPr>
            <p:cNvPr id="162" name="Cylinder 161">
              <a:extLst>
                <a:ext uri="{FF2B5EF4-FFF2-40B4-BE49-F238E27FC236}">
                  <a16:creationId xmlns:a16="http://schemas.microsoft.com/office/drawing/2014/main" id="{10BF1134-9F88-4E5E-B9E4-F1FD1FAC29CC}"/>
                </a:ext>
              </a:extLst>
            </p:cNvPr>
            <p:cNvSpPr/>
            <p:nvPr/>
          </p:nvSpPr>
          <p:spPr>
            <a:xfrm rot="16200000" flipH="1">
              <a:off x="2307944" y="3813269"/>
              <a:ext cx="110437" cy="729423"/>
            </a:xfrm>
            <a:prstGeom prst="can">
              <a:avLst/>
            </a:prstGeom>
            <a:solidFill>
              <a:schemeClr val="accent3"/>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vert="vert" rtlCol="0" anchor="ctr"/>
            <a:lstStyle/>
            <a:p>
              <a:pPr algn="ctr"/>
              <a:r>
                <a:rPr lang="en-US" sz="1067" dirty="0"/>
                <a:t>16 Mono</a:t>
              </a:r>
            </a:p>
          </p:txBody>
        </p:sp>
        <p:sp>
          <p:nvSpPr>
            <p:cNvPr id="164" name="Cylinder 163">
              <a:extLst>
                <a:ext uri="{FF2B5EF4-FFF2-40B4-BE49-F238E27FC236}">
                  <a16:creationId xmlns:a16="http://schemas.microsoft.com/office/drawing/2014/main" id="{5F16973F-991F-4877-B4DF-999FDFD73F83}"/>
                </a:ext>
              </a:extLst>
            </p:cNvPr>
            <p:cNvSpPr/>
            <p:nvPr/>
          </p:nvSpPr>
          <p:spPr>
            <a:xfrm rot="16200000" flipH="1">
              <a:off x="3027731" y="4028392"/>
              <a:ext cx="216315" cy="885666"/>
            </a:xfrm>
            <a:prstGeom prst="can">
              <a:avLst/>
            </a:prstGeom>
            <a:solidFill>
              <a:schemeClr val="tx2"/>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vert="vert" rtlCol="0" anchor="ctr"/>
            <a:lstStyle/>
            <a:p>
              <a:pPr algn="ctr"/>
              <a:r>
                <a:rPr lang="nb-NO" sz="1333" dirty="0"/>
                <a:t>ST 2022-6</a:t>
              </a:r>
              <a:endParaRPr lang="en-US" sz="1333" dirty="0"/>
            </a:p>
          </p:txBody>
        </p:sp>
        <p:sp>
          <p:nvSpPr>
            <p:cNvPr id="165" name="Cylinder 164">
              <a:extLst>
                <a:ext uri="{FF2B5EF4-FFF2-40B4-BE49-F238E27FC236}">
                  <a16:creationId xmlns:a16="http://schemas.microsoft.com/office/drawing/2014/main" id="{6014E911-D5E7-4574-B14A-ABC5E123FE94}"/>
                </a:ext>
              </a:extLst>
            </p:cNvPr>
            <p:cNvSpPr/>
            <p:nvPr/>
          </p:nvSpPr>
          <p:spPr>
            <a:xfrm rot="16200000" flipH="1">
              <a:off x="2307944" y="4106445"/>
              <a:ext cx="110437" cy="729423"/>
            </a:xfrm>
            <a:prstGeom prst="can">
              <a:avLst/>
            </a:prstGeom>
            <a:solidFill>
              <a:schemeClr val="accent3"/>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vert="vert" rtlCol="0" anchor="ctr"/>
            <a:lstStyle/>
            <a:p>
              <a:pPr algn="ctr"/>
              <a:r>
                <a:rPr lang="en-US" sz="1067" dirty="0"/>
                <a:t>16 Mono</a:t>
              </a:r>
            </a:p>
          </p:txBody>
        </p:sp>
        <p:sp>
          <p:nvSpPr>
            <p:cNvPr id="232" name="Left Brace 231">
              <a:extLst>
                <a:ext uri="{FF2B5EF4-FFF2-40B4-BE49-F238E27FC236}">
                  <a16:creationId xmlns:a16="http://schemas.microsoft.com/office/drawing/2014/main" id="{1E77D261-6D2A-4205-83A5-8A639629CACF}"/>
                </a:ext>
              </a:extLst>
            </p:cNvPr>
            <p:cNvSpPr/>
            <p:nvPr/>
          </p:nvSpPr>
          <p:spPr>
            <a:xfrm rot="10800000">
              <a:off x="3587438" y="3483535"/>
              <a:ext cx="254000" cy="1148111"/>
            </a:xfrm>
            <a:prstGeom prst="leftBrace">
              <a:avLst>
                <a:gd name="adj1" fmla="val 55833"/>
                <a:gd name="adj2" fmla="val 50000"/>
              </a:avLst>
            </a:prstGeom>
            <a:ln/>
          </p:spPr>
          <p:style>
            <a:lnRef idx="3">
              <a:schemeClr val="dk1"/>
            </a:lnRef>
            <a:fillRef idx="0">
              <a:schemeClr val="dk1"/>
            </a:fillRef>
            <a:effectRef idx="2">
              <a:schemeClr val="dk1"/>
            </a:effectRef>
            <a:fontRef idx="minor">
              <a:schemeClr val="tx1"/>
            </a:fontRef>
          </p:style>
          <p:txBody>
            <a:bodyPr rtlCol="0" anchor="ctr"/>
            <a:lstStyle/>
            <a:p>
              <a:pPr algn="ctr"/>
              <a:endParaRPr lang="en-US" sz="2133"/>
            </a:p>
          </p:txBody>
        </p:sp>
      </p:grpSp>
      <p:grpSp>
        <p:nvGrpSpPr>
          <p:cNvPr id="21" name="Group 20">
            <a:extLst>
              <a:ext uri="{FF2B5EF4-FFF2-40B4-BE49-F238E27FC236}">
                <a16:creationId xmlns:a16="http://schemas.microsoft.com/office/drawing/2014/main" id="{079CDE08-35DA-48F8-B644-61DE23E25910}"/>
              </a:ext>
            </a:extLst>
          </p:cNvPr>
          <p:cNvGrpSpPr/>
          <p:nvPr/>
        </p:nvGrpSpPr>
        <p:grpSpPr>
          <a:xfrm>
            <a:off x="2664603" y="3312004"/>
            <a:ext cx="2463189" cy="1530815"/>
            <a:chOff x="1998451" y="2280024"/>
            <a:chExt cx="1847392" cy="1148111"/>
          </a:xfrm>
        </p:grpSpPr>
        <p:sp>
          <p:nvSpPr>
            <p:cNvPr id="143" name="Cylinder 142">
              <a:extLst>
                <a:ext uri="{FF2B5EF4-FFF2-40B4-BE49-F238E27FC236}">
                  <a16:creationId xmlns:a16="http://schemas.microsoft.com/office/drawing/2014/main" id="{1FE2A0D1-9F66-429F-9580-FE585CA1DB6A}"/>
                </a:ext>
              </a:extLst>
            </p:cNvPr>
            <p:cNvSpPr/>
            <p:nvPr/>
          </p:nvSpPr>
          <p:spPr>
            <a:xfrm rot="16200000" flipH="1">
              <a:off x="3027731" y="1976148"/>
              <a:ext cx="216315" cy="885666"/>
            </a:xfrm>
            <a:prstGeom prst="can">
              <a:avLst/>
            </a:prstGeom>
            <a:solidFill>
              <a:schemeClr val="accent4"/>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vert="vert" rtlCol="0" anchor="ctr"/>
            <a:lstStyle/>
            <a:p>
              <a:pPr algn="ctr"/>
              <a:r>
                <a:rPr lang="nb-NO" sz="1333" dirty="0"/>
                <a:t>ST2110-30</a:t>
              </a:r>
              <a:endParaRPr lang="en-US" sz="1333" dirty="0"/>
            </a:p>
          </p:txBody>
        </p:sp>
        <p:sp>
          <p:nvSpPr>
            <p:cNvPr id="144" name="Cylinder 143">
              <a:extLst>
                <a:ext uri="{FF2B5EF4-FFF2-40B4-BE49-F238E27FC236}">
                  <a16:creationId xmlns:a16="http://schemas.microsoft.com/office/drawing/2014/main" id="{DAD61A2B-69FA-4A9D-AC1C-C129236ED740}"/>
                </a:ext>
              </a:extLst>
            </p:cNvPr>
            <p:cNvSpPr/>
            <p:nvPr/>
          </p:nvSpPr>
          <p:spPr>
            <a:xfrm rot="16200000" flipH="1">
              <a:off x="2307944" y="2054201"/>
              <a:ext cx="110437" cy="729423"/>
            </a:xfrm>
            <a:prstGeom prst="can">
              <a:avLst/>
            </a:prstGeom>
            <a:solidFill>
              <a:schemeClr val="accent3"/>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vert="vert" rtlCol="0" anchor="ctr"/>
            <a:lstStyle/>
            <a:p>
              <a:pPr algn="ctr"/>
              <a:r>
                <a:rPr lang="en-US" sz="1067" dirty="0"/>
                <a:t>8 Mono</a:t>
              </a:r>
            </a:p>
          </p:txBody>
        </p:sp>
        <p:sp>
          <p:nvSpPr>
            <p:cNvPr id="146" name="Cylinder 145">
              <a:extLst>
                <a:ext uri="{FF2B5EF4-FFF2-40B4-BE49-F238E27FC236}">
                  <a16:creationId xmlns:a16="http://schemas.microsoft.com/office/drawing/2014/main" id="{2E0D7126-B0E5-4B2C-835C-497F560B514E}"/>
                </a:ext>
              </a:extLst>
            </p:cNvPr>
            <p:cNvSpPr/>
            <p:nvPr/>
          </p:nvSpPr>
          <p:spPr>
            <a:xfrm rot="16200000" flipH="1">
              <a:off x="3027731" y="2269326"/>
              <a:ext cx="216315" cy="885666"/>
            </a:xfrm>
            <a:prstGeom prst="can">
              <a:avLst/>
            </a:prstGeom>
            <a:solidFill>
              <a:schemeClr val="accent4"/>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vert="vert" rtlCol="0" anchor="ctr"/>
            <a:lstStyle/>
            <a:p>
              <a:pPr algn="ctr"/>
              <a:r>
                <a:rPr lang="nb-NO" sz="1333" dirty="0"/>
                <a:t>ST2110-30</a:t>
              </a:r>
              <a:endParaRPr lang="en-US" sz="1333" dirty="0"/>
            </a:p>
          </p:txBody>
        </p:sp>
        <p:sp>
          <p:nvSpPr>
            <p:cNvPr id="147" name="Cylinder 146">
              <a:extLst>
                <a:ext uri="{FF2B5EF4-FFF2-40B4-BE49-F238E27FC236}">
                  <a16:creationId xmlns:a16="http://schemas.microsoft.com/office/drawing/2014/main" id="{7A1398E6-AAA4-4D7D-A7BF-9A9DE80AF738}"/>
                </a:ext>
              </a:extLst>
            </p:cNvPr>
            <p:cNvSpPr/>
            <p:nvPr/>
          </p:nvSpPr>
          <p:spPr>
            <a:xfrm rot="16200000" flipH="1">
              <a:off x="2307944" y="2347378"/>
              <a:ext cx="110438" cy="729424"/>
            </a:xfrm>
            <a:prstGeom prst="can">
              <a:avLst/>
            </a:prstGeom>
            <a:solidFill>
              <a:schemeClr val="accent3"/>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vert="vert" rtlCol="0" anchor="ctr"/>
            <a:lstStyle/>
            <a:p>
              <a:pPr algn="ctr"/>
              <a:r>
                <a:rPr lang="en-US" sz="1067" dirty="0"/>
                <a:t>8 Mono</a:t>
              </a:r>
            </a:p>
          </p:txBody>
        </p:sp>
        <p:sp>
          <p:nvSpPr>
            <p:cNvPr id="149" name="Cylinder 148">
              <a:extLst>
                <a:ext uri="{FF2B5EF4-FFF2-40B4-BE49-F238E27FC236}">
                  <a16:creationId xmlns:a16="http://schemas.microsoft.com/office/drawing/2014/main" id="{61FD5250-F737-4E7C-BF67-E24C997AFBCE}"/>
                </a:ext>
              </a:extLst>
            </p:cNvPr>
            <p:cNvSpPr/>
            <p:nvPr/>
          </p:nvSpPr>
          <p:spPr>
            <a:xfrm rot="16200000" flipH="1">
              <a:off x="3027731" y="2562504"/>
              <a:ext cx="216315" cy="885666"/>
            </a:xfrm>
            <a:prstGeom prst="can">
              <a:avLst/>
            </a:prstGeom>
            <a:solidFill>
              <a:schemeClr val="accent4"/>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vert="vert" rtlCol="0" anchor="ctr"/>
            <a:lstStyle/>
            <a:p>
              <a:pPr algn="ctr"/>
              <a:r>
                <a:rPr lang="nb-NO" sz="1333" dirty="0"/>
                <a:t>ST2110-30</a:t>
              </a:r>
              <a:endParaRPr lang="en-US" sz="1333" dirty="0"/>
            </a:p>
          </p:txBody>
        </p:sp>
        <p:sp>
          <p:nvSpPr>
            <p:cNvPr id="150" name="Cylinder 149">
              <a:extLst>
                <a:ext uri="{FF2B5EF4-FFF2-40B4-BE49-F238E27FC236}">
                  <a16:creationId xmlns:a16="http://schemas.microsoft.com/office/drawing/2014/main" id="{A558CFAE-A197-4EB4-9BEA-397E87C5D5F6}"/>
                </a:ext>
              </a:extLst>
            </p:cNvPr>
            <p:cNvSpPr/>
            <p:nvPr/>
          </p:nvSpPr>
          <p:spPr>
            <a:xfrm rot="16200000" flipH="1">
              <a:off x="2307944" y="2640557"/>
              <a:ext cx="110437" cy="729423"/>
            </a:xfrm>
            <a:prstGeom prst="can">
              <a:avLst/>
            </a:prstGeom>
            <a:solidFill>
              <a:schemeClr val="accent3"/>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vert="vert" rtlCol="0" anchor="ctr"/>
            <a:lstStyle/>
            <a:p>
              <a:pPr algn="ctr"/>
              <a:r>
                <a:rPr lang="en-US" sz="1067" dirty="0"/>
                <a:t>8 Mono</a:t>
              </a:r>
            </a:p>
          </p:txBody>
        </p:sp>
        <p:sp>
          <p:nvSpPr>
            <p:cNvPr id="152" name="Cylinder 151">
              <a:extLst>
                <a:ext uri="{FF2B5EF4-FFF2-40B4-BE49-F238E27FC236}">
                  <a16:creationId xmlns:a16="http://schemas.microsoft.com/office/drawing/2014/main" id="{D8380D62-2C8B-4CC1-831E-3FA3A8A9AE97}"/>
                </a:ext>
              </a:extLst>
            </p:cNvPr>
            <p:cNvSpPr/>
            <p:nvPr/>
          </p:nvSpPr>
          <p:spPr>
            <a:xfrm rot="16200000" flipH="1">
              <a:off x="3027731" y="2855682"/>
              <a:ext cx="216315" cy="885666"/>
            </a:xfrm>
            <a:prstGeom prst="can">
              <a:avLst/>
            </a:prstGeom>
            <a:solidFill>
              <a:schemeClr val="accent4"/>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vert="vert" rtlCol="0" anchor="ctr"/>
            <a:lstStyle/>
            <a:p>
              <a:pPr algn="ctr"/>
              <a:r>
                <a:rPr lang="nb-NO" sz="1333" dirty="0"/>
                <a:t>ST2110-30</a:t>
              </a:r>
              <a:endParaRPr lang="en-US" sz="1333" dirty="0"/>
            </a:p>
          </p:txBody>
        </p:sp>
        <p:sp>
          <p:nvSpPr>
            <p:cNvPr id="153" name="Cylinder 152">
              <a:extLst>
                <a:ext uri="{FF2B5EF4-FFF2-40B4-BE49-F238E27FC236}">
                  <a16:creationId xmlns:a16="http://schemas.microsoft.com/office/drawing/2014/main" id="{720B9408-F2B3-4EB3-8C16-97087A9D8648}"/>
                </a:ext>
              </a:extLst>
            </p:cNvPr>
            <p:cNvSpPr/>
            <p:nvPr/>
          </p:nvSpPr>
          <p:spPr>
            <a:xfrm rot="16200000" flipH="1">
              <a:off x="2307944" y="2933735"/>
              <a:ext cx="110437" cy="729423"/>
            </a:xfrm>
            <a:prstGeom prst="can">
              <a:avLst/>
            </a:prstGeom>
            <a:solidFill>
              <a:schemeClr val="accent3"/>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vert="vert" rtlCol="0" anchor="ctr"/>
            <a:lstStyle/>
            <a:p>
              <a:pPr algn="ctr"/>
              <a:r>
                <a:rPr lang="en-US" sz="1067" dirty="0"/>
                <a:t>8 Mono</a:t>
              </a:r>
            </a:p>
          </p:txBody>
        </p:sp>
        <p:sp>
          <p:nvSpPr>
            <p:cNvPr id="231" name="Left Brace 230">
              <a:extLst>
                <a:ext uri="{FF2B5EF4-FFF2-40B4-BE49-F238E27FC236}">
                  <a16:creationId xmlns:a16="http://schemas.microsoft.com/office/drawing/2014/main" id="{2931FC42-70AE-4111-A4C9-466D4C81861D}"/>
                </a:ext>
              </a:extLst>
            </p:cNvPr>
            <p:cNvSpPr/>
            <p:nvPr/>
          </p:nvSpPr>
          <p:spPr>
            <a:xfrm rot="10800000">
              <a:off x="3591843" y="2280024"/>
              <a:ext cx="254000" cy="1148111"/>
            </a:xfrm>
            <a:prstGeom prst="leftBrace">
              <a:avLst>
                <a:gd name="adj1" fmla="val 55833"/>
                <a:gd name="adj2" fmla="val 50000"/>
              </a:avLst>
            </a:prstGeom>
            <a:ln/>
          </p:spPr>
          <p:style>
            <a:lnRef idx="3">
              <a:schemeClr val="dk1"/>
            </a:lnRef>
            <a:fillRef idx="0">
              <a:schemeClr val="dk1"/>
            </a:fillRef>
            <a:effectRef idx="2">
              <a:schemeClr val="dk1"/>
            </a:effectRef>
            <a:fontRef idx="minor">
              <a:schemeClr val="tx1"/>
            </a:fontRef>
          </p:style>
          <p:txBody>
            <a:bodyPr rtlCol="0" anchor="ctr"/>
            <a:lstStyle/>
            <a:p>
              <a:pPr algn="ctr"/>
              <a:endParaRPr lang="en-US" sz="2133"/>
            </a:p>
          </p:txBody>
        </p:sp>
      </p:grpSp>
      <p:grpSp>
        <p:nvGrpSpPr>
          <p:cNvPr id="20" name="Group 19">
            <a:extLst>
              <a:ext uri="{FF2B5EF4-FFF2-40B4-BE49-F238E27FC236}">
                <a16:creationId xmlns:a16="http://schemas.microsoft.com/office/drawing/2014/main" id="{D7CD5DCA-CFFD-49FD-9791-7963F1891749}"/>
              </a:ext>
            </a:extLst>
          </p:cNvPr>
          <p:cNvGrpSpPr/>
          <p:nvPr/>
        </p:nvGrpSpPr>
        <p:grpSpPr>
          <a:xfrm>
            <a:off x="2664602" y="1719772"/>
            <a:ext cx="2463189" cy="1530815"/>
            <a:chOff x="1998451" y="1085850"/>
            <a:chExt cx="1847392" cy="1148111"/>
          </a:xfrm>
        </p:grpSpPr>
        <p:sp>
          <p:nvSpPr>
            <p:cNvPr id="56" name="Cylinder 55">
              <a:extLst>
                <a:ext uri="{FF2B5EF4-FFF2-40B4-BE49-F238E27FC236}">
                  <a16:creationId xmlns:a16="http://schemas.microsoft.com/office/drawing/2014/main" id="{42BBECE7-103E-4C17-A7F2-775F2CF79819}"/>
                </a:ext>
              </a:extLst>
            </p:cNvPr>
            <p:cNvSpPr/>
            <p:nvPr/>
          </p:nvSpPr>
          <p:spPr>
            <a:xfrm rot="16200000" flipH="1">
              <a:off x="3027731" y="803436"/>
              <a:ext cx="216315" cy="885666"/>
            </a:xfrm>
            <a:prstGeom prst="can">
              <a:avLst/>
            </a:prstGeom>
            <a:solidFill>
              <a:schemeClr val="tx1">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vert="vert" rtlCol="0" anchor="ctr"/>
            <a:lstStyle/>
            <a:p>
              <a:pPr algn="ctr"/>
              <a:r>
                <a:rPr lang="nb-NO" sz="1333" dirty="0"/>
                <a:t>SDI</a:t>
              </a:r>
              <a:endParaRPr lang="en-US" sz="1333" dirty="0"/>
            </a:p>
          </p:txBody>
        </p:sp>
        <p:sp>
          <p:nvSpPr>
            <p:cNvPr id="57" name="Cylinder 56">
              <a:extLst>
                <a:ext uri="{FF2B5EF4-FFF2-40B4-BE49-F238E27FC236}">
                  <a16:creationId xmlns:a16="http://schemas.microsoft.com/office/drawing/2014/main" id="{A97FB933-4115-4D9B-8CC8-7D9D0DB438B9}"/>
                </a:ext>
              </a:extLst>
            </p:cNvPr>
            <p:cNvSpPr/>
            <p:nvPr/>
          </p:nvSpPr>
          <p:spPr>
            <a:xfrm rot="16200000" flipH="1">
              <a:off x="2307944" y="881489"/>
              <a:ext cx="110437" cy="729423"/>
            </a:xfrm>
            <a:prstGeom prst="can">
              <a:avLst/>
            </a:prstGeom>
            <a:solidFill>
              <a:schemeClr val="accent3"/>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vert="vert" rtlCol="0" anchor="ctr"/>
            <a:lstStyle/>
            <a:p>
              <a:pPr algn="ctr"/>
              <a:r>
                <a:rPr lang="en-US" sz="1067" dirty="0"/>
                <a:t>16 Mono</a:t>
              </a:r>
            </a:p>
          </p:txBody>
        </p:sp>
        <p:sp>
          <p:nvSpPr>
            <p:cNvPr id="134" name="Cylinder 133">
              <a:extLst>
                <a:ext uri="{FF2B5EF4-FFF2-40B4-BE49-F238E27FC236}">
                  <a16:creationId xmlns:a16="http://schemas.microsoft.com/office/drawing/2014/main" id="{9B57F49D-79A6-4CD9-B69E-2A7F173CE78B}"/>
                </a:ext>
              </a:extLst>
            </p:cNvPr>
            <p:cNvSpPr/>
            <p:nvPr/>
          </p:nvSpPr>
          <p:spPr>
            <a:xfrm rot="16200000" flipH="1">
              <a:off x="3027731" y="1096614"/>
              <a:ext cx="216315" cy="885666"/>
            </a:xfrm>
            <a:prstGeom prst="can">
              <a:avLst/>
            </a:prstGeom>
            <a:solidFill>
              <a:schemeClr val="tx1">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vert="vert" rtlCol="0" anchor="ctr"/>
            <a:lstStyle/>
            <a:p>
              <a:pPr algn="ctr"/>
              <a:r>
                <a:rPr lang="nb-NO" sz="1333" dirty="0"/>
                <a:t>SDI</a:t>
              </a:r>
              <a:endParaRPr lang="en-US" sz="1333" dirty="0"/>
            </a:p>
          </p:txBody>
        </p:sp>
        <p:sp>
          <p:nvSpPr>
            <p:cNvPr id="135" name="Cylinder 134">
              <a:extLst>
                <a:ext uri="{FF2B5EF4-FFF2-40B4-BE49-F238E27FC236}">
                  <a16:creationId xmlns:a16="http://schemas.microsoft.com/office/drawing/2014/main" id="{62B77C27-D33A-4E31-BAB4-70B98955CACD}"/>
                </a:ext>
              </a:extLst>
            </p:cNvPr>
            <p:cNvSpPr/>
            <p:nvPr/>
          </p:nvSpPr>
          <p:spPr>
            <a:xfrm rot="16200000" flipH="1">
              <a:off x="2307944" y="1174667"/>
              <a:ext cx="110437" cy="729423"/>
            </a:xfrm>
            <a:prstGeom prst="can">
              <a:avLst/>
            </a:prstGeom>
            <a:solidFill>
              <a:schemeClr val="accent3"/>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vert="vert" rtlCol="0" anchor="ctr"/>
            <a:lstStyle/>
            <a:p>
              <a:pPr algn="ctr"/>
              <a:r>
                <a:rPr lang="en-US" sz="1067" dirty="0"/>
                <a:t>16 Mono</a:t>
              </a:r>
            </a:p>
          </p:txBody>
        </p:sp>
        <p:sp>
          <p:nvSpPr>
            <p:cNvPr id="137" name="Cylinder 136">
              <a:extLst>
                <a:ext uri="{FF2B5EF4-FFF2-40B4-BE49-F238E27FC236}">
                  <a16:creationId xmlns:a16="http://schemas.microsoft.com/office/drawing/2014/main" id="{3B7254A6-2985-4712-94E0-322AA2964A24}"/>
                </a:ext>
              </a:extLst>
            </p:cNvPr>
            <p:cNvSpPr/>
            <p:nvPr/>
          </p:nvSpPr>
          <p:spPr>
            <a:xfrm rot="16200000" flipH="1">
              <a:off x="3027731" y="1389792"/>
              <a:ext cx="216315" cy="885666"/>
            </a:xfrm>
            <a:prstGeom prst="can">
              <a:avLst/>
            </a:prstGeom>
            <a:solidFill>
              <a:schemeClr val="tx1">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vert="vert" rtlCol="0" anchor="ctr"/>
            <a:lstStyle/>
            <a:p>
              <a:pPr algn="ctr"/>
              <a:r>
                <a:rPr lang="nb-NO" sz="1333" dirty="0"/>
                <a:t>SDI</a:t>
              </a:r>
              <a:endParaRPr lang="en-US" sz="1333" dirty="0"/>
            </a:p>
          </p:txBody>
        </p:sp>
        <p:sp>
          <p:nvSpPr>
            <p:cNvPr id="138" name="Cylinder 137">
              <a:extLst>
                <a:ext uri="{FF2B5EF4-FFF2-40B4-BE49-F238E27FC236}">
                  <a16:creationId xmlns:a16="http://schemas.microsoft.com/office/drawing/2014/main" id="{25281663-7826-41E7-86F7-B2C08D32FAC3}"/>
                </a:ext>
              </a:extLst>
            </p:cNvPr>
            <p:cNvSpPr/>
            <p:nvPr/>
          </p:nvSpPr>
          <p:spPr>
            <a:xfrm rot="16200000" flipH="1">
              <a:off x="2307944" y="1467845"/>
              <a:ext cx="110437" cy="729423"/>
            </a:xfrm>
            <a:prstGeom prst="can">
              <a:avLst/>
            </a:prstGeom>
            <a:solidFill>
              <a:schemeClr val="accent3"/>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vert="vert" rtlCol="0" anchor="ctr"/>
            <a:lstStyle/>
            <a:p>
              <a:pPr algn="ctr"/>
              <a:r>
                <a:rPr lang="en-US" sz="1067" dirty="0"/>
                <a:t>16 Mono</a:t>
              </a:r>
            </a:p>
          </p:txBody>
        </p:sp>
        <p:sp>
          <p:nvSpPr>
            <p:cNvPr id="140" name="Cylinder 139">
              <a:extLst>
                <a:ext uri="{FF2B5EF4-FFF2-40B4-BE49-F238E27FC236}">
                  <a16:creationId xmlns:a16="http://schemas.microsoft.com/office/drawing/2014/main" id="{50D485EB-9D07-40ED-89CC-E475E83EFFB4}"/>
                </a:ext>
              </a:extLst>
            </p:cNvPr>
            <p:cNvSpPr/>
            <p:nvPr/>
          </p:nvSpPr>
          <p:spPr>
            <a:xfrm rot="16200000" flipH="1">
              <a:off x="3027731" y="1682970"/>
              <a:ext cx="216315" cy="885666"/>
            </a:xfrm>
            <a:prstGeom prst="can">
              <a:avLst/>
            </a:prstGeom>
            <a:solidFill>
              <a:schemeClr val="tx1">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vert="vert" rtlCol="0" anchor="ctr"/>
            <a:lstStyle/>
            <a:p>
              <a:pPr algn="ctr"/>
              <a:r>
                <a:rPr lang="nb-NO" sz="1333" dirty="0"/>
                <a:t>SDI</a:t>
              </a:r>
              <a:endParaRPr lang="en-US" sz="1333" dirty="0"/>
            </a:p>
          </p:txBody>
        </p:sp>
        <p:sp>
          <p:nvSpPr>
            <p:cNvPr id="141" name="Cylinder 140">
              <a:extLst>
                <a:ext uri="{FF2B5EF4-FFF2-40B4-BE49-F238E27FC236}">
                  <a16:creationId xmlns:a16="http://schemas.microsoft.com/office/drawing/2014/main" id="{731FFCDE-69A1-4CE9-BD63-4F44462E0732}"/>
                </a:ext>
              </a:extLst>
            </p:cNvPr>
            <p:cNvSpPr/>
            <p:nvPr/>
          </p:nvSpPr>
          <p:spPr>
            <a:xfrm rot="16200000" flipH="1">
              <a:off x="2307944" y="1761023"/>
              <a:ext cx="110437" cy="729423"/>
            </a:xfrm>
            <a:prstGeom prst="can">
              <a:avLst/>
            </a:prstGeom>
            <a:solidFill>
              <a:schemeClr val="accent3"/>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vert="vert" rtlCol="0" anchor="ctr"/>
            <a:lstStyle/>
            <a:p>
              <a:pPr algn="ctr"/>
              <a:r>
                <a:rPr lang="en-US" sz="1067" dirty="0"/>
                <a:t>16 Mono</a:t>
              </a:r>
            </a:p>
          </p:txBody>
        </p:sp>
        <p:sp>
          <p:nvSpPr>
            <p:cNvPr id="230" name="Left Brace 229">
              <a:extLst>
                <a:ext uri="{FF2B5EF4-FFF2-40B4-BE49-F238E27FC236}">
                  <a16:creationId xmlns:a16="http://schemas.microsoft.com/office/drawing/2014/main" id="{98C1A65D-6677-4EDF-96EF-D85E167CFD72}"/>
                </a:ext>
              </a:extLst>
            </p:cNvPr>
            <p:cNvSpPr/>
            <p:nvPr/>
          </p:nvSpPr>
          <p:spPr>
            <a:xfrm rot="10800000">
              <a:off x="3591843" y="1085850"/>
              <a:ext cx="254000" cy="1148111"/>
            </a:xfrm>
            <a:prstGeom prst="leftBrace">
              <a:avLst>
                <a:gd name="adj1" fmla="val 55833"/>
                <a:gd name="adj2" fmla="val 50000"/>
              </a:avLst>
            </a:prstGeom>
            <a:ln/>
          </p:spPr>
          <p:style>
            <a:lnRef idx="3">
              <a:schemeClr val="dk1"/>
            </a:lnRef>
            <a:fillRef idx="0">
              <a:schemeClr val="dk1"/>
            </a:fillRef>
            <a:effectRef idx="2">
              <a:schemeClr val="dk1"/>
            </a:effectRef>
            <a:fontRef idx="minor">
              <a:schemeClr val="tx1"/>
            </a:fontRef>
          </p:style>
          <p:txBody>
            <a:bodyPr rtlCol="0" anchor="ctr"/>
            <a:lstStyle/>
            <a:p>
              <a:pPr algn="ctr"/>
              <a:endParaRPr lang="en-US" sz="2133"/>
            </a:p>
          </p:txBody>
        </p:sp>
      </p:grpSp>
    </p:spTree>
    <p:extLst>
      <p:ext uri="{BB962C8B-B14F-4D97-AF65-F5344CB8AC3E}">
        <p14:creationId xmlns:p14="http://schemas.microsoft.com/office/powerpoint/2010/main" val="401282877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 name="Rectangle: Rounded Corners 33">
            <a:extLst>
              <a:ext uri="{FF2B5EF4-FFF2-40B4-BE49-F238E27FC236}">
                <a16:creationId xmlns:a16="http://schemas.microsoft.com/office/drawing/2014/main" id="{71936740-5F30-47A0-ABCC-2151AB35DFBA}"/>
              </a:ext>
            </a:extLst>
          </p:cNvPr>
          <p:cNvSpPr/>
          <p:nvPr/>
        </p:nvSpPr>
        <p:spPr>
          <a:xfrm>
            <a:off x="4534596" y="1501113"/>
            <a:ext cx="2951649" cy="5178789"/>
          </a:xfrm>
          <a:prstGeom prst="roundRect">
            <a:avLst/>
          </a:prstGeom>
          <a:solidFill>
            <a:schemeClr val="tx2">
              <a:alpha val="62000"/>
            </a:schemeClr>
          </a:solidFill>
          <a:ln>
            <a:noFill/>
          </a:ln>
        </p:spPr>
        <p:style>
          <a:lnRef idx="1">
            <a:schemeClr val="accent1"/>
          </a:lnRef>
          <a:fillRef idx="2">
            <a:schemeClr val="accent1"/>
          </a:fillRef>
          <a:effectRef idx="1">
            <a:schemeClr val="accent1"/>
          </a:effectRef>
          <a:fontRef idx="minor">
            <a:schemeClr val="dk1"/>
          </a:fontRef>
        </p:style>
        <p:txBody>
          <a:bodyPr rtlCol="0" anchor="t"/>
          <a:lstStyle/>
          <a:p>
            <a:pPr algn="ctr"/>
            <a:endParaRPr lang="en-US" sz="2400" dirty="0"/>
          </a:p>
        </p:txBody>
      </p:sp>
      <p:sp>
        <p:nvSpPr>
          <p:cNvPr id="2" name="Title 1"/>
          <p:cNvSpPr>
            <a:spLocks noGrp="1"/>
          </p:cNvSpPr>
          <p:nvPr>
            <p:ph type="title"/>
          </p:nvPr>
        </p:nvSpPr>
        <p:spPr>
          <a:xfrm>
            <a:off x="658368" y="317757"/>
            <a:ext cx="8968623" cy="859798"/>
          </a:xfrm>
        </p:spPr>
        <p:txBody>
          <a:bodyPr>
            <a:normAutofit/>
          </a:bodyPr>
          <a:lstStyle/>
          <a:p>
            <a:pPr algn="ctr"/>
            <a:r>
              <a:rPr lang="nb-NO" dirty="0" err="1">
                <a:solidFill>
                  <a:schemeClr val="bg1">
                    <a:lumMod val="95000"/>
                  </a:schemeClr>
                </a:solidFill>
              </a:rPr>
              <a:t>Audio-only</a:t>
            </a:r>
            <a:r>
              <a:rPr lang="nb-NO" dirty="0">
                <a:solidFill>
                  <a:schemeClr val="bg1">
                    <a:lumMod val="95000"/>
                  </a:schemeClr>
                </a:solidFill>
              </a:rPr>
              <a:t> format </a:t>
            </a:r>
            <a:r>
              <a:rPr lang="nb-NO" dirty="0" err="1">
                <a:solidFill>
                  <a:schemeClr val="bg1">
                    <a:lumMod val="95000"/>
                  </a:schemeClr>
                </a:solidFill>
              </a:rPr>
              <a:t>interfacing</a:t>
            </a:r>
            <a:endParaRPr lang="en-US" dirty="0">
              <a:solidFill>
                <a:schemeClr val="bg1">
                  <a:lumMod val="95000"/>
                </a:schemeClr>
              </a:solidFill>
            </a:endParaRPr>
          </a:p>
        </p:txBody>
      </p:sp>
      <p:grpSp>
        <p:nvGrpSpPr>
          <p:cNvPr id="31" name="Group 30">
            <a:extLst>
              <a:ext uri="{FF2B5EF4-FFF2-40B4-BE49-F238E27FC236}">
                <a16:creationId xmlns:a16="http://schemas.microsoft.com/office/drawing/2014/main" id="{CDF70763-3B66-4541-8D5A-A685FE4DAD1A}"/>
              </a:ext>
            </a:extLst>
          </p:cNvPr>
          <p:cNvGrpSpPr/>
          <p:nvPr/>
        </p:nvGrpSpPr>
        <p:grpSpPr>
          <a:xfrm>
            <a:off x="6733727" y="4964239"/>
            <a:ext cx="2675142" cy="1534847"/>
            <a:chOff x="5050293" y="3480511"/>
            <a:chExt cx="2006356" cy="1151135"/>
          </a:xfrm>
        </p:grpSpPr>
        <p:grpSp>
          <p:nvGrpSpPr>
            <p:cNvPr id="28" name="Group 27">
              <a:extLst>
                <a:ext uri="{FF2B5EF4-FFF2-40B4-BE49-F238E27FC236}">
                  <a16:creationId xmlns:a16="http://schemas.microsoft.com/office/drawing/2014/main" id="{4299970D-421F-475E-849F-F51AD2806C4A}"/>
                </a:ext>
              </a:extLst>
            </p:cNvPr>
            <p:cNvGrpSpPr/>
            <p:nvPr/>
          </p:nvGrpSpPr>
          <p:grpSpPr>
            <a:xfrm>
              <a:off x="5218303" y="3480511"/>
              <a:ext cx="1838346" cy="1151135"/>
              <a:chOff x="5218303" y="3480511"/>
              <a:chExt cx="1838346" cy="1151135"/>
            </a:xfrm>
          </p:grpSpPr>
          <p:sp>
            <p:nvSpPr>
              <p:cNvPr id="191" name="Cylinder 190">
                <a:extLst>
                  <a:ext uri="{FF2B5EF4-FFF2-40B4-BE49-F238E27FC236}">
                    <a16:creationId xmlns:a16="http://schemas.microsoft.com/office/drawing/2014/main" id="{78102241-2104-4924-A4C1-B8654FF41ADA}"/>
                  </a:ext>
                </a:extLst>
              </p:cNvPr>
              <p:cNvSpPr/>
              <p:nvPr/>
            </p:nvSpPr>
            <p:spPr>
              <a:xfrm rot="5400000" flipH="1">
                <a:off x="5809736" y="3147347"/>
                <a:ext cx="219340" cy="885667"/>
              </a:xfrm>
              <a:prstGeom prst="can">
                <a:avLst/>
              </a:prstGeom>
              <a:solidFill>
                <a:schemeClr val="tx2"/>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pPr algn="ctr"/>
                <a:r>
                  <a:rPr lang="en-US" sz="1400" dirty="0"/>
                  <a:t>2110-31</a:t>
                </a:r>
              </a:p>
            </p:txBody>
          </p:sp>
          <p:sp>
            <p:nvSpPr>
              <p:cNvPr id="192" name="Cylinder 191">
                <a:extLst>
                  <a:ext uri="{FF2B5EF4-FFF2-40B4-BE49-F238E27FC236}">
                    <a16:creationId xmlns:a16="http://schemas.microsoft.com/office/drawing/2014/main" id="{C8624B3A-355B-4231-9CCF-1C4652E72CD3}"/>
                  </a:ext>
                </a:extLst>
              </p:cNvPr>
              <p:cNvSpPr/>
              <p:nvPr/>
            </p:nvSpPr>
            <p:spPr>
              <a:xfrm rot="5400000" flipH="1">
                <a:off x="6638231" y="3225400"/>
                <a:ext cx="107414" cy="729422"/>
              </a:xfrm>
              <a:prstGeom prst="can">
                <a:avLst/>
              </a:prstGeom>
              <a:solidFill>
                <a:schemeClr val="accent3"/>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pPr algn="ctr"/>
                <a:r>
                  <a:rPr lang="en-US" sz="1200" dirty="0"/>
                  <a:t>16 Mono</a:t>
                </a:r>
              </a:p>
            </p:txBody>
          </p:sp>
          <p:sp>
            <p:nvSpPr>
              <p:cNvPr id="194" name="Cylinder 193">
                <a:extLst>
                  <a:ext uri="{FF2B5EF4-FFF2-40B4-BE49-F238E27FC236}">
                    <a16:creationId xmlns:a16="http://schemas.microsoft.com/office/drawing/2014/main" id="{59D0E9C2-81C9-4A70-8F28-85FA98F5E2E8}"/>
                  </a:ext>
                </a:extLst>
              </p:cNvPr>
              <p:cNvSpPr/>
              <p:nvPr/>
            </p:nvSpPr>
            <p:spPr>
              <a:xfrm rot="5400000" flipH="1">
                <a:off x="5809736" y="3440525"/>
                <a:ext cx="219340" cy="885667"/>
              </a:xfrm>
              <a:prstGeom prst="can">
                <a:avLst/>
              </a:prstGeom>
              <a:solidFill>
                <a:schemeClr val="tx2"/>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pPr algn="ctr"/>
                <a:r>
                  <a:rPr lang="en-US" sz="1400" dirty="0"/>
                  <a:t>2110-31</a:t>
                </a:r>
              </a:p>
            </p:txBody>
          </p:sp>
          <p:sp>
            <p:nvSpPr>
              <p:cNvPr id="195" name="Cylinder 194">
                <a:extLst>
                  <a:ext uri="{FF2B5EF4-FFF2-40B4-BE49-F238E27FC236}">
                    <a16:creationId xmlns:a16="http://schemas.microsoft.com/office/drawing/2014/main" id="{A1ED574B-BBCE-45BF-B19B-52965E0004CD}"/>
                  </a:ext>
                </a:extLst>
              </p:cNvPr>
              <p:cNvSpPr/>
              <p:nvPr/>
            </p:nvSpPr>
            <p:spPr>
              <a:xfrm rot="5400000" flipH="1">
                <a:off x="6638231" y="3518578"/>
                <a:ext cx="107414" cy="729422"/>
              </a:xfrm>
              <a:prstGeom prst="can">
                <a:avLst/>
              </a:prstGeom>
              <a:solidFill>
                <a:schemeClr val="accent3"/>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pPr algn="ctr"/>
                <a:r>
                  <a:rPr lang="en-US" sz="1200" dirty="0"/>
                  <a:t>16 Mono</a:t>
                </a:r>
              </a:p>
            </p:txBody>
          </p:sp>
          <p:sp>
            <p:nvSpPr>
              <p:cNvPr id="197" name="Cylinder 196">
                <a:extLst>
                  <a:ext uri="{FF2B5EF4-FFF2-40B4-BE49-F238E27FC236}">
                    <a16:creationId xmlns:a16="http://schemas.microsoft.com/office/drawing/2014/main" id="{72021214-660D-43E6-9919-9A210DED5242}"/>
                  </a:ext>
                </a:extLst>
              </p:cNvPr>
              <p:cNvSpPr/>
              <p:nvPr/>
            </p:nvSpPr>
            <p:spPr>
              <a:xfrm rot="5400000" flipH="1">
                <a:off x="5809736" y="3733703"/>
                <a:ext cx="219340" cy="885667"/>
              </a:xfrm>
              <a:prstGeom prst="can">
                <a:avLst/>
              </a:prstGeom>
              <a:solidFill>
                <a:schemeClr val="tx2"/>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pPr algn="ctr"/>
                <a:r>
                  <a:rPr lang="en-US" sz="1400" dirty="0"/>
                  <a:t>2110-31</a:t>
                </a:r>
              </a:p>
            </p:txBody>
          </p:sp>
          <p:sp>
            <p:nvSpPr>
              <p:cNvPr id="198" name="Cylinder 197">
                <a:extLst>
                  <a:ext uri="{FF2B5EF4-FFF2-40B4-BE49-F238E27FC236}">
                    <a16:creationId xmlns:a16="http://schemas.microsoft.com/office/drawing/2014/main" id="{51CD83A7-B6F7-4C99-B2CB-99D50FF70DD9}"/>
                  </a:ext>
                </a:extLst>
              </p:cNvPr>
              <p:cNvSpPr/>
              <p:nvPr/>
            </p:nvSpPr>
            <p:spPr>
              <a:xfrm rot="5400000" flipH="1">
                <a:off x="6638231" y="3811756"/>
                <a:ext cx="107414" cy="729422"/>
              </a:xfrm>
              <a:prstGeom prst="can">
                <a:avLst/>
              </a:prstGeom>
              <a:solidFill>
                <a:schemeClr val="accent3"/>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pPr algn="ctr"/>
                <a:r>
                  <a:rPr lang="en-US" sz="1200" dirty="0"/>
                  <a:t>16 Mono</a:t>
                </a:r>
              </a:p>
            </p:txBody>
          </p:sp>
          <p:sp>
            <p:nvSpPr>
              <p:cNvPr id="200" name="Cylinder 199">
                <a:extLst>
                  <a:ext uri="{FF2B5EF4-FFF2-40B4-BE49-F238E27FC236}">
                    <a16:creationId xmlns:a16="http://schemas.microsoft.com/office/drawing/2014/main" id="{381EA6BF-5363-44AE-A507-272263CF419C}"/>
                  </a:ext>
                </a:extLst>
              </p:cNvPr>
              <p:cNvSpPr/>
              <p:nvPr/>
            </p:nvSpPr>
            <p:spPr>
              <a:xfrm rot="5400000" flipH="1">
                <a:off x="5809736" y="4026879"/>
                <a:ext cx="219340" cy="885667"/>
              </a:xfrm>
              <a:prstGeom prst="can">
                <a:avLst/>
              </a:prstGeom>
              <a:solidFill>
                <a:schemeClr val="tx2"/>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pPr algn="ctr"/>
                <a:r>
                  <a:rPr lang="en-US" sz="1400" dirty="0"/>
                  <a:t>2110-31</a:t>
                </a:r>
              </a:p>
            </p:txBody>
          </p:sp>
          <p:sp>
            <p:nvSpPr>
              <p:cNvPr id="201" name="Cylinder 200">
                <a:extLst>
                  <a:ext uri="{FF2B5EF4-FFF2-40B4-BE49-F238E27FC236}">
                    <a16:creationId xmlns:a16="http://schemas.microsoft.com/office/drawing/2014/main" id="{F83E212E-FE51-4FB8-8A07-0C56E009B4C6}"/>
                  </a:ext>
                </a:extLst>
              </p:cNvPr>
              <p:cNvSpPr/>
              <p:nvPr/>
            </p:nvSpPr>
            <p:spPr>
              <a:xfrm rot="5400000" flipH="1">
                <a:off x="6638231" y="4104932"/>
                <a:ext cx="107414" cy="729422"/>
              </a:xfrm>
              <a:prstGeom prst="can">
                <a:avLst/>
              </a:prstGeom>
              <a:solidFill>
                <a:schemeClr val="accent3"/>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pPr algn="ctr"/>
                <a:r>
                  <a:rPr lang="en-US" sz="1200" dirty="0"/>
                  <a:t>16 Mono</a:t>
                </a:r>
              </a:p>
            </p:txBody>
          </p:sp>
          <p:sp>
            <p:nvSpPr>
              <p:cNvPr id="246" name="Left Brace 245">
                <a:extLst>
                  <a:ext uri="{FF2B5EF4-FFF2-40B4-BE49-F238E27FC236}">
                    <a16:creationId xmlns:a16="http://schemas.microsoft.com/office/drawing/2014/main" id="{44254BA8-E18B-4A54-B948-5BB21A3A4D90}"/>
                  </a:ext>
                </a:extLst>
              </p:cNvPr>
              <p:cNvSpPr/>
              <p:nvPr/>
            </p:nvSpPr>
            <p:spPr>
              <a:xfrm>
                <a:off x="5218303" y="3483535"/>
                <a:ext cx="254000" cy="1148111"/>
              </a:xfrm>
              <a:prstGeom prst="leftBrace">
                <a:avLst>
                  <a:gd name="adj1" fmla="val 55833"/>
                  <a:gd name="adj2" fmla="val 50000"/>
                </a:avLst>
              </a:prstGeom>
              <a:ln/>
            </p:spPr>
            <p:style>
              <a:lnRef idx="3">
                <a:schemeClr val="dk1"/>
              </a:lnRef>
              <a:fillRef idx="0">
                <a:schemeClr val="dk1"/>
              </a:fillRef>
              <a:effectRef idx="2">
                <a:schemeClr val="dk1"/>
              </a:effectRef>
              <a:fontRef idx="minor">
                <a:schemeClr val="tx1"/>
              </a:fontRef>
            </p:style>
            <p:txBody>
              <a:bodyPr rtlCol="0" anchor="ctr"/>
              <a:lstStyle/>
              <a:p>
                <a:pPr algn="ctr"/>
                <a:endParaRPr lang="en-US" sz="2400"/>
              </a:p>
            </p:txBody>
          </p:sp>
        </p:grpSp>
        <p:sp>
          <p:nvSpPr>
            <p:cNvPr id="221" name="Rectangle 220">
              <a:extLst>
                <a:ext uri="{FF2B5EF4-FFF2-40B4-BE49-F238E27FC236}">
                  <a16:creationId xmlns:a16="http://schemas.microsoft.com/office/drawing/2014/main" id="{6C36C6A0-6FE3-40B6-9056-14BA526AA83B}"/>
                </a:ext>
              </a:extLst>
            </p:cNvPr>
            <p:cNvSpPr/>
            <p:nvPr/>
          </p:nvSpPr>
          <p:spPr>
            <a:xfrm>
              <a:off x="5050293" y="3901773"/>
              <a:ext cx="138547" cy="207749"/>
            </a:xfrm>
            <a:prstGeom prst="rect">
              <a:avLst/>
            </a:prstGeom>
          </p:spPr>
          <p:txBody>
            <a:bodyPr wrap="none">
              <a:spAutoFit/>
            </a:bodyPr>
            <a:lstStyle/>
            <a:p>
              <a:pPr algn="ctr"/>
              <a:endParaRPr lang="en-US" sz="1200" dirty="0"/>
            </a:p>
          </p:txBody>
        </p:sp>
      </p:grpSp>
      <p:grpSp>
        <p:nvGrpSpPr>
          <p:cNvPr id="24" name="Group 23">
            <a:extLst>
              <a:ext uri="{FF2B5EF4-FFF2-40B4-BE49-F238E27FC236}">
                <a16:creationId xmlns:a16="http://schemas.microsoft.com/office/drawing/2014/main" id="{E526AA1D-3780-47BF-9A5D-70191916848B}"/>
              </a:ext>
            </a:extLst>
          </p:cNvPr>
          <p:cNvGrpSpPr/>
          <p:nvPr/>
        </p:nvGrpSpPr>
        <p:grpSpPr>
          <a:xfrm>
            <a:off x="6733724" y="3376040"/>
            <a:ext cx="2675143" cy="1530815"/>
            <a:chOff x="5050292" y="2289361"/>
            <a:chExt cx="2006357" cy="1148111"/>
          </a:xfrm>
        </p:grpSpPr>
        <p:sp>
          <p:nvSpPr>
            <p:cNvPr id="179" name="Cylinder 178">
              <a:extLst>
                <a:ext uri="{FF2B5EF4-FFF2-40B4-BE49-F238E27FC236}">
                  <a16:creationId xmlns:a16="http://schemas.microsoft.com/office/drawing/2014/main" id="{3BF32AB5-0A41-46DC-B3B0-B82EE7D79BDB}"/>
                </a:ext>
              </a:extLst>
            </p:cNvPr>
            <p:cNvSpPr/>
            <p:nvPr/>
          </p:nvSpPr>
          <p:spPr>
            <a:xfrm rot="5400000" flipH="1">
              <a:off x="5809736" y="1974635"/>
              <a:ext cx="219340" cy="885667"/>
            </a:xfrm>
            <a:prstGeom prst="can">
              <a:avLst/>
            </a:prstGeom>
            <a:solidFill>
              <a:srgbClr val="00B0F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pPr algn="ctr"/>
              <a:r>
                <a:rPr lang="en-US" sz="1400" dirty="0"/>
                <a:t>2100-30</a:t>
              </a:r>
            </a:p>
          </p:txBody>
        </p:sp>
        <p:sp>
          <p:nvSpPr>
            <p:cNvPr id="180" name="Cylinder 179">
              <a:extLst>
                <a:ext uri="{FF2B5EF4-FFF2-40B4-BE49-F238E27FC236}">
                  <a16:creationId xmlns:a16="http://schemas.microsoft.com/office/drawing/2014/main" id="{7DDEC5D3-E49F-44AD-B6E9-882E2630C751}"/>
                </a:ext>
              </a:extLst>
            </p:cNvPr>
            <p:cNvSpPr/>
            <p:nvPr/>
          </p:nvSpPr>
          <p:spPr>
            <a:xfrm rot="5400000" flipH="1">
              <a:off x="6638231" y="2052688"/>
              <a:ext cx="107414" cy="729422"/>
            </a:xfrm>
            <a:prstGeom prst="can">
              <a:avLst/>
            </a:prstGeom>
            <a:solidFill>
              <a:schemeClr val="accent3"/>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pPr algn="ctr"/>
              <a:r>
                <a:rPr lang="en-US" sz="1200" dirty="0"/>
                <a:t>8 Mono</a:t>
              </a:r>
            </a:p>
          </p:txBody>
        </p:sp>
        <p:sp>
          <p:nvSpPr>
            <p:cNvPr id="182" name="Cylinder 181">
              <a:extLst>
                <a:ext uri="{FF2B5EF4-FFF2-40B4-BE49-F238E27FC236}">
                  <a16:creationId xmlns:a16="http://schemas.microsoft.com/office/drawing/2014/main" id="{5BB47BB8-BF42-4DD2-8F94-6461723ECDAF}"/>
                </a:ext>
              </a:extLst>
            </p:cNvPr>
            <p:cNvSpPr/>
            <p:nvPr/>
          </p:nvSpPr>
          <p:spPr>
            <a:xfrm rot="5400000" flipH="1">
              <a:off x="5809736" y="2267813"/>
              <a:ext cx="219340" cy="885667"/>
            </a:xfrm>
            <a:prstGeom prst="can">
              <a:avLst/>
            </a:prstGeom>
            <a:solidFill>
              <a:srgbClr val="00B0F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pPr algn="ctr"/>
              <a:r>
                <a:rPr lang="en-US" sz="1400" dirty="0"/>
                <a:t>2110-30</a:t>
              </a:r>
            </a:p>
          </p:txBody>
        </p:sp>
        <p:sp>
          <p:nvSpPr>
            <p:cNvPr id="183" name="Cylinder 182">
              <a:extLst>
                <a:ext uri="{FF2B5EF4-FFF2-40B4-BE49-F238E27FC236}">
                  <a16:creationId xmlns:a16="http://schemas.microsoft.com/office/drawing/2014/main" id="{B80E7012-B77F-4899-B7C8-4C9227E6F0BE}"/>
                </a:ext>
              </a:extLst>
            </p:cNvPr>
            <p:cNvSpPr/>
            <p:nvPr/>
          </p:nvSpPr>
          <p:spPr>
            <a:xfrm rot="5400000" flipH="1">
              <a:off x="6638231" y="2345866"/>
              <a:ext cx="107414" cy="729422"/>
            </a:xfrm>
            <a:prstGeom prst="can">
              <a:avLst/>
            </a:prstGeom>
            <a:solidFill>
              <a:schemeClr val="accent3"/>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pPr algn="ctr"/>
              <a:r>
                <a:rPr lang="en-US" sz="1200" dirty="0"/>
                <a:t>8 Mono</a:t>
              </a:r>
            </a:p>
          </p:txBody>
        </p:sp>
        <p:sp>
          <p:nvSpPr>
            <p:cNvPr id="185" name="Cylinder 184">
              <a:extLst>
                <a:ext uri="{FF2B5EF4-FFF2-40B4-BE49-F238E27FC236}">
                  <a16:creationId xmlns:a16="http://schemas.microsoft.com/office/drawing/2014/main" id="{973736BA-1504-4ADD-81D7-36FB65C83236}"/>
                </a:ext>
              </a:extLst>
            </p:cNvPr>
            <p:cNvSpPr/>
            <p:nvPr/>
          </p:nvSpPr>
          <p:spPr>
            <a:xfrm rot="5400000" flipH="1">
              <a:off x="5809736" y="2560991"/>
              <a:ext cx="219340" cy="885667"/>
            </a:xfrm>
            <a:prstGeom prst="can">
              <a:avLst/>
            </a:prstGeom>
            <a:solidFill>
              <a:srgbClr val="00B0F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pPr algn="ctr"/>
              <a:r>
                <a:rPr lang="en-US" sz="1400" dirty="0"/>
                <a:t>2110-30</a:t>
              </a:r>
            </a:p>
          </p:txBody>
        </p:sp>
        <p:sp>
          <p:nvSpPr>
            <p:cNvPr id="186" name="Cylinder 185">
              <a:extLst>
                <a:ext uri="{FF2B5EF4-FFF2-40B4-BE49-F238E27FC236}">
                  <a16:creationId xmlns:a16="http://schemas.microsoft.com/office/drawing/2014/main" id="{23815A13-6957-4E81-B4E6-A754E0104B65}"/>
                </a:ext>
              </a:extLst>
            </p:cNvPr>
            <p:cNvSpPr/>
            <p:nvPr/>
          </p:nvSpPr>
          <p:spPr>
            <a:xfrm rot="5400000" flipH="1">
              <a:off x="6638231" y="2639044"/>
              <a:ext cx="107414" cy="729422"/>
            </a:xfrm>
            <a:prstGeom prst="can">
              <a:avLst/>
            </a:prstGeom>
            <a:solidFill>
              <a:schemeClr val="accent3"/>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pPr algn="ctr"/>
              <a:r>
                <a:rPr lang="en-US" sz="1200" dirty="0"/>
                <a:t>8 Mono</a:t>
              </a:r>
            </a:p>
          </p:txBody>
        </p:sp>
        <p:sp>
          <p:nvSpPr>
            <p:cNvPr id="188" name="Cylinder 187">
              <a:extLst>
                <a:ext uri="{FF2B5EF4-FFF2-40B4-BE49-F238E27FC236}">
                  <a16:creationId xmlns:a16="http://schemas.microsoft.com/office/drawing/2014/main" id="{32E49C8D-9035-46F2-B7C3-F60CA724179F}"/>
                </a:ext>
              </a:extLst>
            </p:cNvPr>
            <p:cNvSpPr/>
            <p:nvPr/>
          </p:nvSpPr>
          <p:spPr>
            <a:xfrm rot="5400000" flipH="1">
              <a:off x="5809736" y="2854169"/>
              <a:ext cx="219340" cy="885667"/>
            </a:xfrm>
            <a:prstGeom prst="can">
              <a:avLst/>
            </a:prstGeom>
            <a:solidFill>
              <a:srgbClr val="00B0F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pPr algn="ctr"/>
              <a:r>
                <a:rPr lang="en-US" sz="1400" dirty="0"/>
                <a:t>2110-30</a:t>
              </a:r>
            </a:p>
          </p:txBody>
        </p:sp>
        <p:sp>
          <p:nvSpPr>
            <p:cNvPr id="189" name="Cylinder 188">
              <a:extLst>
                <a:ext uri="{FF2B5EF4-FFF2-40B4-BE49-F238E27FC236}">
                  <a16:creationId xmlns:a16="http://schemas.microsoft.com/office/drawing/2014/main" id="{17DAFA9B-D9D1-456E-8AD1-314366FE521E}"/>
                </a:ext>
              </a:extLst>
            </p:cNvPr>
            <p:cNvSpPr/>
            <p:nvPr/>
          </p:nvSpPr>
          <p:spPr>
            <a:xfrm rot="5400000" flipH="1">
              <a:off x="6638231" y="2932222"/>
              <a:ext cx="107414" cy="729422"/>
            </a:xfrm>
            <a:prstGeom prst="can">
              <a:avLst/>
            </a:prstGeom>
            <a:solidFill>
              <a:schemeClr val="accent3"/>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pPr algn="ctr"/>
              <a:r>
                <a:rPr lang="en-US" sz="1200" dirty="0"/>
                <a:t>8 Mono</a:t>
              </a:r>
            </a:p>
          </p:txBody>
        </p:sp>
        <p:sp>
          <p:nvSpPr>
            <p:cNvPr id="247" name="Left Brace 246">
              <a:extLst>
                <a:ext uri="{FF2B5EF4-FFF2-40B4-BE49-F238E27FC236}">
                  <a16:creationId xmlns:a16="http://schemas.microsoft.com/office/drawing/2014/main" id="{135EAC88-D4EF-4C86-867B-5B14BBBF6023}"/>
                </a:ext>
              </a:extLst>
            </p:cNvPr>
            <p:cNvSpPr/>
            <p:nvPr/>
          </p:nvSpPr>
          <p:spPr>
            <a:xfrm>
              <a:off x="5218303" y="2289361"/>
              <a:ext cx="254000" cy="1148111"/>
            </a:xfrm>
            <a:prstGeom prst="leftBrace">
              <a:avLst>
                <a:gd name="adj1" fmla="val 55833"/>
                <a:gd name="adj2" fmla="val 50000"/>
              </a:avLst>
            </a:prstGeom>
            <a:ln/>
          </p:spPr>
          <p:style>
            <a:lnRef idx="3">
              <a:schemeClr val="dk1"/>
            </a:lnRef>
            <a:fillRef idx="0">
              <a:schemeClr val="dk1"/>
            </a:fillRef>
            <a:effectRef idx="2">
              <a:schemeClr val="dk1"/>
            </a:effectRef>
            <a:fontRef idx="minor">
              <a:schemeClr val="tx1"/>
            </a:fontRef>
          </p:style>
          <p:txBody>
            <a:bodyPr rtlCol="0" anchor="ctr"/>
            <a:lstStyle/>
            <a:p>
              <a:pPr algn="ctr"/>
              <a:endParaRPr lang="en-US" sz="2400"/>
            </a:p>
          </p:txBody>
        </p:sp>
        <p:sp>
          <p:nvSpPr>
            <p:cNvPr id="249" name="Rectangle 248">
              <a:extLst>
                <a:ext uri="{FF2B5EF4-FFF2-40B4-BE49-F238E27FC236}">
                  <a16:creationId xmlns:a16="http://schemas.microsoft.com/office/drawing/2014/main" id="{28F84E61-28E6-4F69-B0A4-CC3945526178}"/>
                </a:ext>
              </a:extLst>
            </p:cNvPr>
            <p:cNvSpPr/>
            <p:nvPr/>
          </p:nvSpPr>
          <p:spPr>
            <a:xfrm>
              <a:off x="5050292" y="2669413"/>
              <a:ext cx="138548" cy="207749"/>
            </a:xfrm>
            <a:prstGeom prst="rect">
              <a:avLst/>
            </a:prstGeom>
          </p:spPr>
          <p:txBody>
            <a:bodyPr wrap="none">
              <a:spAutoFit/>
            </a:bodyPr>
            <a:lstStyle/>
            <a:p>
              <a:pPr algn="ctr"/>
              <a:endParaRPr lang="en-US" sz="1200" dirty="0"/>
            </a:p>
          </p:txBody>
        </p:sp>
      </p:grpSp>
      <p:grpSp>
        <p:nvGrpSpPr>
          <p:cNvPr id="23" name="Group 22">
            <a:extLst>
              <a:ext uri="{FF2B5EF4-FFF2-40B4-BE49-F238E27FC236}">
                <a16:creationId xmlns:a16="http://schemas.microsoft.com/office/drawing/2014/main" id="{3B96175D-F4A0-4055-A4DB-6B457C245BDB}"/>
              </a:ext>
            </a:extLst>
          </p:cNvPr>
          <p:cNvGrpSpPr/>
          <p:nvPr/>
        </p:nvGrpSpPr>
        <p:grpSpPr>
          <a:xfrm>
            <a:off x="6733727" y="1771359"/>
            <a:ext cx="2675142" cy="1530815"/>
            <a:chOff x="5050293" y="1085850"/>
            <a:chExt cx="2006356" cy="1148111"/>
          </a:xfrm>
        </p:grpSpPr>
        <p:sp>
          <p:nvSpPr>
            <p:cNvPr id="84" name="Cylinder 83">
              <a:extLst>
                <a:ext uri="{FF2B5EF4-FFF2-40B4-BE49-F238E27FC236}">
                  <a16:creationId xmlns:a16="http://schemas.microsoft.com/office/drawing/2014/main" id="{6DDE695F-60F9-437D-8535-D6CE0A582DA1}"/>
                </a:ext>
              </a:extLst>
            </p:cNvPr>
            <p:cNvSpPr/>
            <p:nvPr/>
          </p:nvSpPr>
          <p:spPr>
            <a:xfrm rot="5400000" flipH="1">
              <a:off x="5809736" y="807035"/>
              <a:ext cx="219340" cy="885667"/>
            </a:xfrm>
            <a:prstGeom prst="can">
              <a:avLst/>
            </a:prstGeom>
            <a:solidFill>
              <a:schemeClr val="tx1">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pPr algn="ctr"/>
              <a:r>
                <a:rPr lang="en-US" sz="1400" dirty="0" err="1"/>
                <a:t>Async</a:t>
              </a:r>
              <a:r>
                <a:rPr lang="en-US" sz="1400" dirty="0"/>
                <a:t> in</a:t>
              </a:r>
            </a:p>
          </p:txBody>
        </p:sp>
        <p:sp>
          <p:nvSpPr>
            <p:cNvPr id="86" name="Cylinder 85">
              <a:extLst>
                <a:ext uri="{FF2B5EF4-FFF2-40B4-BE49-F238E27FC236}">
                  <a16:creationId xmlns:a16="http://schemas.microsoft.com/office/drawing/2014/main" id="{5A46F3BB-C8FD-44FF-8612-1F11DCEFC025}"/>
                </a:ext>
              </a:extLst>
            </p:cNvPr>
            <p:cNvSpPr/>
            <p:nvPr/>
          </p:nvSpPr>
          <p:spPr>
            <a:xfrm rot="5400000" flipH="1">
              <a:off x="6638231" y="885088"/>
              <a:ext cx="107414" cy="729422"/>
            </a:xfrm>
            <a:prstGeom prst="can">
              <a:avLst/>
            </a:prstGeom>
            <a:solidFill>
              <a:schemeClr val="accent3"/>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pPr algn="ctr"/>
              <a:r>
                <a:rPr lang="en-US" sz="1200" dirty="0"/>
                <a:t>16 Mono</a:t>
              </a:r>
            </a:p>
          </p:txBody>
        </p:sp>
        <p:sp>
          <p:nvSpPr>
            <p:cNvPr id="170" name="Cylinder 169">
              <a:extLst>
                <a:ext uri="{FF2B5EF4-FFF2-40B4-BE49-F238E27FC236}">
                  <a16:creationId xmlns:a16="http://schemas.microsoft.com/office/drawing/2014/main" id="{0C68D780-7EA2-475F-AC7A-061C90DD2609}"/>
                </a:ext>
              </a:extLst>
            </p:cNvPr>
            <p:cNvSpPr/>
            <p:nvPr/>
          </p:nvSpPr>
          <p:spPr>
            <a:xfrm rot="5400000" flipH="1">
              <a:off x="5809736" y="1095101"/>
              <a:ext cx="219340" cy="885667"/>
            </a:xfrm>
            <a:prstGeom prst="can">
              <a:avLst/>
            </a:prstGeom>
            <a:solidFill>
              <a:schemeClr val="tx1">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pPr algn="ctr"/>
              <a:r>
                <a:rPr lang="en-US" sz="1400" dirty="0" err="1"/>
                <a:t>Async</a:t>
              </a:r>
              <a:r>
                <a:rPr lang="en-US" sz="1400" dirty="0"/>
                <a:t> in</a:t>
              </a:r>
            </a:p>
          </p:txBody>
        </p:sp>
        <p:sp>
          <p:nvSpPr>
            <p:cNvPr id="171" name="Cylinder 170">
              <a:extLst>
                <a:ext uri="{FF2B5EF4-FFF2-40B4-BE49-F238E27FC236}">
                  <a16:creationId xmlns:a16="http://schemas.microsoft.com/office/drawing/2014/main" id="{EA2585EA-18B0-49E0-B8A1-8AD34D4561AD}"/>
                </a:ext>
              </a:extLst>
            </p:cNvPr>
            <p:cNvSpPr/>
            <p:nvPr/>
          </p:nvSpPr>
          <p:spPr>
            <a:xfrm rot="5400000" flipH="1">
              <a:off x="6638231" y="1173154"/>
              <a:ext cx="107414" cy="729422"/>
            </a:xfrm>
            <a:prstGeom prst="can">
              <a:avLst/>
            </a:prstGeom>
            <a:solidFill>
              <a:schemeClr val="accent3"/>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pPr algn="ctr"/>
              <a:r>
                <a:rPr lang="en-US" sz="1200" dirty="0"/>
                <a:t>16 Mono</a:t>
              </a:r>
            </a:p>
          </p:txBody>
        </p:sp>
        <p:sp>
          <p:nvSpPr>
            <p:cNvPr id="173" name="Cylinder 172">
              <a:extLst>
                <a:ext uri="{FF2B5EF4-FFF2-40B4-BE49-F238E27FC236}">
                  <a16:creationId xmlns:a16="http://schemas.microsoft.com/office/drawing/2014/main" id="{99B876D1-7B8C-4FDE-ADF3-31A9272C6108}"/>
                </a:ext>
              </a:extLst>
            </p:cNvPr>
            <p:cNvSpPr/>
            <p:nvPr/>
          </p:nvSpPr>
          <p:spPr>
            <a:xfrm rot="5400000" flipH="1">
              <a:off x="5809736" y="1388279"/>
              <a:ext cx="219340" cy="885667"/>
            </a:xfrm>
            <a:prstGeom prst="can">
              <a:avLst/>
            </a:prstGeom>
            <a:solidFill>
              <a:schemeClr val="tx1">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pPr algn="ctr"/>
              <a:r>
                <a:rPr lang="en-US" sz="1400" dirty="0" err="1"/>
                <a:t>Async</a:t>
              </a:r>
              <a:r>
                <a:rPr lang="en-US" sz="1400" dirty="0"/>
                <a:t> in</a:t>
              </a:r>
            </a:p>
          </p:txBody>
        </p:sp>
        <p:sp>
          <p:nvSpPr>
            <p:cNvPr id="174" name="Cylinder 173">
              <a:extLst>
                <a:ext uri="{FF2B5EF4-FFF2-40B4-BE49-F238E27FC236}">
                  <a16:creationId xmlns:a16="http://schemas.microsoft.com/office/drawing/2014/main" id="{EDD6C5C9-6E4F-4305-942E-A476FFFA8CE4}"/>
                </a:ext>
              </a:extLst>
            </p:cNvPr>
            <p:cNvSpPr/>
            <p:nvPr/>
          </p:nvSpPr>
          <p:spPr>
            <a:xfrm rot="5400000" flipH="1">
              <a:off x="6638231" y="1466332"/>
              <a:ext cx="107414" cy="729422"/>
            </a:xfrm>
            <a:prstGeom prst="can">
              <a:avLst/>
            </a:prstGeom>
            <a:solidFill>
              <a:schemeClr val="accent3"/>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pPr algn="ctr"/>
              <a:r>
                <a:rPr lang="en-US" sz="1200" dirty="0"/>
                <a:t>16 Mono</a:t>
              </a:r>
            </a:p>
          </p:txBody>
        </p:sp>
        <p:sp>
          <p:nvSpPr>
            <p:cNvPr id="176" name="Cylinder 175">
              <a:extLst>
                <a:ext uri="{FF2B5EF4-FFF2-40B4-BE49-F238E27FC236}">
                  <a16:creationId xmlns:a16="http://schemas.microsoft.com/office/drawing/2014/main" id="{D7319334-1997-4612-AD4A-5E3BF9F06210}"/>
                </a:ext>
              </a:extLst>
            </p:cNvPr>
            <p:cNvSpPr/>
            <p:nvPr/>
          </p:nvSpPr>
          <p:spPr>
            <a:xfrm rot="5400000" flipH="1">
              <a:off x="5809736" y="1681457"/>
              <a:ext cx="219340" cy="885667"/>
            </a:xfrm>
            <a:prstGeom prst="can">
              <a:avLst/>
            </a:prstGeom>
            <a:solidFill>
              <a:schemeClr val="tx1">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pPr algn="ctr"/>
              <a:r>
                <a:rPr lang="en-US" sz="1400" dirty="0" err="1"/>
                <a:t>Async</a:t>
              </a:r>
              <a:r>
                <a:rPr lang="en-US" sz="1400" dirty="0"/>
                <a:t> in</a:t>
              </a:r>
            </a:p>
          </p:txBody>
        </p:sp>
        <p:sp>
          <p:nvSpPr>
            <p:cNvPr id="177" name="Cylinder 176">
              <a:extLst>
                <a:ext uri="{FF2B5EF4-FFF2-40B4-BE49-F238E27FC236}">
                  <a16:creationId xmlns:a16="http://schemas.microsoft.com/office/drawing/2014/main" id="{8A5D860F-EF8D-4AFD-82B1-D947508339CF}"/>
                </a:ext>
              </a:extLst>
            </p:cNvPr>
            <p:cNvSpPr/>
            <p:nvPr/>
          </p:nvSpPr>
          <p:spPr>
            <a:xfrm rot="5400000" flipH="1">
              <a:off x="6638231" y="1759510"/>
              <a:ext cx="107414" cy="729422"/>
            </a:xfrm>
            <a:prstGeom prst="can">
              <a:avLst/>
            </a:prstGeom>
            <a:solidFill>
              <a:schemeClr val="accent3"/>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pPr algn="ctr"/>
              <a:r>
                <a:rPr lang="en-US" sz="1200" dirty="0"/>
                <a:t>16 Mono</a:t>
              </a:r>
            </a:p>
          </p:txBody>
        </p:sp>
        <p:sp>
          <p:nvSpPr>
            <p:cNvPr id="248" name="Left Brace 247">
              <a:extLst>
                <a:ext uri="{FF2B5EF4-FFF2-40B4-BE49-F238E27FC236}">
                  <a16:creationId xmlns:a16="http://schemas.microsoft.com/office/drawing/2014/main" id="{7A2B3A7B-5F35-4883-A335-7E57E27EE618}"/>
                </a:ext>
              </a:extLst>
            </p:cNvPr>
            <p:cNvSpPr/>
            <p:nvPr/>
          </p:nvSpPr>
          <p:spPr>
            <a:xfrm>
              <a:off x="5222708" y="1085850"/>
              <a:ext cx="254000" cy="1148111"/>
            </a:xfrm>
            <a:prstGeom prst="leftBrace">
              <a:avLst>
                <a:gd name="adj1" fmla="val 55833"/>
                <a:gd name="adj2" fmla="val 50000"/>
              </a:avLst>
            </a:prstGeom>
            <a:ln/>
          </p:spPr>
          <p:style>
            <a:lnRef idx="3">
              <a:schemeClr val="dk1"/>
            </a:lnRef>
            <a:fillRef idx="0">
              <a:schemeClr val="dk1"/>
            </a:fillRef>
            <a:effectRef idx="2">
              <a:schemeClr val="dk1"/>
            </a:effectRef>
            <a:fontRef idx="minor">
              <a:schemeClr val="tx1"/>
            </a:fontRef>
          </p:style>
          <p:txBody>
            <a:bodyPr rtlCol="0" anchor="ctr"/>
            <a:lstStyle/>
            <a:p>
              <a:pPr algn="ctr"/>
              <a:endParaRPr lang="en-US" sz="2400"/>
            </a:p>
          </p:txBody>
        </p:sp>
        <p:sp>
          <p:nvSpPr>
            <p:cNvPr id="250" name="Rectangle 249">
              <a:extLst>
                <a:ext uri="{FF2B5EF4-FFF2-40B4-BE49-F238E27FC236}">
                  <a16:creationId xmlns:a16="http://schemas.microsoft.com/office/drawing/2014/main" id="{3454375C-EA82-422F-8CD1-B2A21FC2E705}"/>
                </a:ext>
              </a:extLst>
            </p:cNvPr>
            <p:cNvSpPr/>
            <p:nvPr/>
          </p:nvSpPr>
          <p:spPr>
            <a:xfrm>
              <a:off x="5050293" y="1476861"/>
              <a:ext cx="138547" cy="207749"/>
            </a:xfrm>
            <a:prstGeom prst="rect">
              <a:avLst/>
            </a:prstGeom>
          </p:spPr>
          <p:txBody>
            <a:bodyPr wrap="none">
              <a:spAutoFit/>
            </a:bodyPr>
            <a:lstStyle/>
            <a:p>
              <a:pPr algn="ctr"/>
              <a:endParaRPr lang="en-US" sz="1200" dirty="0"/>
            </a:p>
          </p:txBody>
        </p:sp>
      </p:grpSp>
      <p:grpSp>
        <p:nvGrpSpPr>
          <p:cNvPr id="22" name="Group 21">
            <a:extLst>
              <a:ext uri="{FF2B5EF4-FFF2-40B4-BE49-F238E27FC236}">
                <a16:creationId xmlns:a16="http://schemas.microsoft.com/office/drawing/2014/main" id="{32572070-6946-4AA9-A0AC-FD49D1984B49}"/>
              </a:ext>
            </a:extLst>
          </p:cNvPr>
          <p:cNvGrpSpPr/>
          <p:nvPr/>
        </p:nvGrpSpPr>
        <p:grpSpPr>
          <a:xfrm>
            <a:off x="2664601" y="4968272"/>
            <a:ext cx="2763228" cy="1530815"/>
            <a:chOff x="1998451" y="3483535"/>
            <a:chExt cx="2072421" cy="1148111"/>
          </a:xfrm>
        </p:grpSpPr>
        <p:sp>
          <p:nvSpPr>
            <p:cNvPr id="155" name="Cylinder 154">
              <a:extLst>
                <a:ext uri="{FF2B5EF4-FFF2-40B4-BE49-F238E27FC236}">
                  <a16:creationId xmlns:a16="http://schemas.microsoft.com/office/drawing/2014/main" id="{CCA1A155-A94F-457F-831D-CE78C9FD5C2C}"/>
                </a:ext>
              </a:extLst>
            </p:cNvPr>
            <p:cNvSpPr/>
            <p:nvPr/>
          </p:nvSpPr>
          <p:spPr>
            <a:xfrm rot="16200000" flipH="1">
              <a:off x="3027731" y="3148860"/>
              <a:ext cx="216315" cy="885666"/>
            </a:xfrm>
            <a:prstGeom prst="can">
              <a:avLst/>
            </a:prstGeom>
            <a:solidFill>
              <a:schemeClr val="accent2">
                <a:lumMod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vert="vert" rtlCol="0" anchor="ctr"/>
            <a:lstStyle/>
            <a:p>
              <a:pPr algn="ctr"/>
              <a:r>
                <a:rPr lang="nb-NO" sz="1400" dirty="0"/>
                <a:t>AES3</a:t>
              </a:r>
              <a:endParaRPr lang="en-US" sz="1400" dirty="0"/>
            </a:p>
          </p:txBody>
        </p:sp>
        <p:sp>
          <p:nvSpPr>
            <p:cNvPr id="156" name="Cylinder 155">
              <a:extLst>
                <a:ext uri="{FF2B5EF4-FFF2-40B4-BE49-F238E27FC236}">
                  <a16:creationId xmlns:a16="http://schemas.microsoft.com/office/drawing/2014/main" id="{52C3264D-A149-4858-9D0D-8AC6DD2F6FD0}"/>
                </a:ext>
              </a:extLst>
            </p:cNvPr>
            <p:cNvSpPr/>
            <p:nvPr/>
          </p:nvSpPr>
          <p:spPr>
            <a:xfrm rot="16200000" flipH="1">
              <a:off x="2307944" y="3226913"/>
              <a:ext cx="110437" cy="729423"/>
            </a:xfrm>
            <a:prstGeom prst="can">
              <a:avLst/>
            </a:prstGeom>
            <a:solidFill>
              <a:schemeClr val="accent3"/>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vert="vert" rtlCol="0" anchor="ctr"/>
            <a:lstStyle/>
            <a:p>
              <a:pPr algn="ctr"/>
              <a:r>
                <a:rPr lang="en-US" sz="1200" dirty="0"/>
                <a:t>16 stereo</a:t>
              </a:r>
            </a:p>
          </p:txBody>
        </p:sp>
        <p:sp>
          <p:nvSpPr>
            <p:cNvPr id="158" name="Cylinder 157">
              <a:extLst>
                <a:ext uri="{FF2B5EF4-FFF2-40B4-BE49-F238E27FC236}">
                  <a16:creationId xmlns:a16="http://schemas.microsoft.com/office/drawing/2014/main" id="{10E1962F-32DD-4A60-A1FA-30297BA96689}"/>
                </a:ext>
              </a:extLst>
            </p:cNvPr>
            <p:cNvSpPr/>
            <p:nvPr/>
          </p:nvSpPr>
          <p:spPr>
            <a:xfrm rot="16200000" flipH="1">
              <a:off x="3027731" y="3442038"/>
              <a:ext cx="216315" cy="885666"/>
            </a:xfrm>
            <a:prstGeom prst="can">
              <a:avLst/>
            </a:prstGeom>
            <a:solidFill>
              <a:schemeClr val="accent2">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vert="vert" rtlCol="0" anchor="ctr"/>
            <a:lstStyle/>
            <a:p>
              <a:pPr algn="ctr"/>
              <a:r>
                <a:rPr lang="nb-NO" sz="1400" dirty="0" err="1"/>
                <a:t>Analogue</a:t>
              </a:r>
              <a:endParaRPr lang="en-US" sz="1400" dirty="0"/>
            </a:p>
          </p:txBody>
        </p:sp>
        <p:sp>
          <p:nvSpPr>
            <p:cNvPr id="159" name="Cylinder 158">
              <a:extLst>
                <a:ext uri="{FF2B5EF4-FFF2-40B4-BE49-F238E27FC236}">
                  <a16:creationId xmlns:a16="http://schemas.microsoft.com/office/drawing/2014/main" id="{81898C0A-35CB-4EB5-B3C0-AC0242F68BB6}"/>
                </a:ext>
              </a:extLst>
            </p:cNvPr>
            <p:cNvSpPr/>
            <p:nvPr/>
          </p:nvSpPr>
          <p:spPr>
            <a:xfrm rot="16200000" flipH="1">
              <a:off x="2307944" y="3520091"/>
              <a:ext cx="110437" cy="729423"/>
            </a:xfrm>
            <a:prstGeom prst="can">
              <a:avLst/>
            </a:prstGeom>
            <a:solidFill>
              <a:schemeClr val="accent3"/>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vert="vert" rtlCol="0" anchor="ctr"/>
            <a:lstStyle/>
            <a:p>
              <a:pPr algn="ctr"/>
              <a:r>
                <a:rPr lang="en-US" sz="1200" dirty="0"/>
                <a:t>16 Mono</a:t>
              </a:r>
            </a:p>
          </p:txBody>
        </p:sp>
        <p:sp>
          <p:nvSpPr>
            <p:cNvPr id="161" name="Cylinder 160">
              <a:extLst>
                <a:ext uri="{FF2B5EF4-FFF2-40B4-BE49-F238E27FC236}">
                  <a16:creationId xmlns:a16="http://schemas.microsoft.com/office/drawing/2014/main" id="{A97E9FBB-9492-4EEC-BE88-565D03ADCA8B}"/>
                </a:ext>
              </a:extLst>
            </p:cNvPr>
            <p:cNvSpPr/>
            <p:nvPr/>
          </p:nvSpPr>
          <p:spPr>
            <a:xfrm rot="16200000" flipH="1">
              <a:off x="3027731" y="3735216"/>
              <a:ext cx="216315" cy="885666"/>
            </a:xfrm>
            <a:prstGeom prst="can">
              <a:avLst/>
            </a:prstGeom>
            <a:solidFill>
              <a:schemeClr val="accent2">
                <a:lumMod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vert="vert" rtlCol="0" anchor="ctr"/>
            <a:lstStyle/>
            <a:p>
              <a:pPr algn="ctr"/>
              <a:r>
                <a:rPr lang="nb-NO" sz="1400" dirty="0"/>
                <a:t>AES3</a:t>
              </a:r>
              <a:endParaRPr lang="en-US" sz="1400" dirty="0"/>
            </a:p>
          </p:txBody>
        </p:sp>
        <p:sp>
          <p:nvSpPr>
            <p:cNvPr id="162" name="Cylinder 161">
              <a:extLst>
                <a:ext uri="{FF2B5EF4-FFF2-40B4-BE49-F238E27FC236}">
                  <a16:creationId xmlns:a16="http://schemas.microsoft.com/office/drawing/2014/main" id="{10BF1134-9F88-4E5E-B9E4-F1FD1FAC29CC}"/>
                </a:ext>
              </a:extLst>
            </p:cNvPr>
            <p:cNvSpPr/>
            <p:nvPr/>
          </p:nvSpPr>
          <p:spPr>
            <a:xfrm rot="16200000" flipH="1">
              <a:off x="2307944" y="3813269"/>
              <a:ext cx="110437" cy="729423"/>
            </a:xfrm>
            <a:prstGeom prst="can">
              <a:avLst/>
            </a:prstGeom>
            <a:solidFill>
              <a:schemeClr val="accent3"/>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vert="vert" rtlCol="0" anchor="ctr"/>
            <a:lstStyle/>
            <a:p>
              <a:pPr algn="ctr"/>
              <a:r>
                <a:rPr lang="en-US" sz="1200" dirty="0"/>
                <a:t>16 stereo</a:t>
              </a:r>
            </a:p>
          </p:txBody>
        </p:sp>
        <p:sp>
          <p:nvSpPr>
            <p:cNvPr id="164" name="Cylinder 163">
              <a:extLst>
                <a:ext uri="{FF2B5EF4-FFF2-40B4-BE49-F238E27FC236}">
                  <a16:creationId xmlns:a16="http://schemas.microsoft.com/office/drawing/2014/main" id="{5F16973F-991F-4877-B4DF-999FDFD73F83}"/>
                </a:ext>
              </a:extLst>
            </p:cNvPr>
            <p:cNvSpPr/>
            <p:nvPr/>
          </p:nvSpPr>
          <p:spPr>
            <a:xfrm rot="16200000" flipH="1">
              <a:off x="3027731" y="4028392"/>
              <a:ext cx="216315" cy="885666"/>
            </a:xfrm>
            <a:prstGeom prst="can">
              <a:avLst/>
            </a:prstGeom>
            <a:solidFill>
              <a:schemeClr val="accent2">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vert="vert" rtlCol="0" anchor="ctr"/>
            <a:lstStyle/>
            <a:p>
              <a:pPr algn="ctr"/>
              <a:r>
                <a:rPr lang="nb-NO" sz="1400" dirty="0" err="1"/>
                <a:t>Analogue</a:t>
              </a:r>
              <a:endParaRPr lang="en-US" sz="1400" dirty="0"/>
            </a:p>
          </p:txBody>
        </p:sp>
        <p:sp>
          <p:nvSpPr>
            <p:cNvPr id="165" name="Cylinder 164">
              <a:extLst>
                <a:ext uri="{FF2B5EF4-FFF2-40B4-BE49-F238E27FC236}">
                  <a16:creationId xmlns:a16="http://schemas.microsoft.com/office/drawing/2014/main" id="{6014E911-D5E7-4574-B14A-ABC5E123FE94}"/>
                </a:ext>
              </a:extLst>
            </p:cNvPr>
            <p:cNvSpPr/>
            <p:nvPr/>
          </p:nvSpPr>
          <p:spPr>
            <a:xfrm rot="16200000" flipH="1">
              <a:off x="2307944" y="4106445"/>
              <a:ext cx="110437" cy="729423"/>
            </a:xfrm>
            <a:prstGeom prst="can">
              <a:avLst/>
            </a:prstGeom>
            <a:solidFill>
              <a:schemeClr val="accent3"/>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vert="vert" rtlCol="0" anchor="ctr"/>
            <a:lstStyle/>
            <a:p>
              <a:pPr algn="ctr"/>
              <a:r>
                <a:rPr lang="en-US" sz="1200" dirty="0"/>
                <a:t>16 Mono</a:t>
              </a:r>
            </a:p>
          </p:txBody>
        </p:sp>
        <p:sp>
          <p:nvSpPr>
            <p:cNvPr id="232" name="Left Brace 231">
              <a:extLst>
                <a:ext uri="{FF2B5EF4-FFF2-40B4-BE49-F238E27FC236}">
                  <a16:creationId xmlns:a16="http://schemas.microsoft.com/office/drawing/2014/main" id="{1E77D261-6D2A-4205-83A5-8A639629CACF}"/>
                </a:ext>
              </a:extLst>
            </p:cNvPr>
            <p:cNvSpPr/>
            <p:nvPr/>
          </p:nvSpPr>
          <p:spPr>
            <a:xfrm rot="10800000">
              <a:off x="3587438" y="3483535"/>
              <a:ext cx="254000" cy="1148111"/>
            </a:xfrm>
            <a:prstGeom prst="leftBrace">
              <a:avLst>
                <a:gd name="adj1" fmla="val 55833"/>
                <a:gd name="adj2" fmla="val 50000"/>
              </a:avLst>
            </a:prstGeom>
            <a:ln/>
          </p:spPr>
          <p:style>
            <a:lnRef idx="3">
              <a:schemeClr val="dk1"/>
            </a:lnRef>
            <a:fillRef idx="0">
              <a:schemeClr val="dk1"/>
            </a:fillRef>
            <a:effectRef idx="2">
              <a:schemeClr val="dk1"/>
            </a:effectRef>
            <a:fontRef idx="minor">
              <a:schemeClr val="tx1"/>
            </a:fontRef>
          </p:style>
          <p:txBody>
            <a:bodyPr rtlCol="0" anchor="ctr"/>
            <a:lstStyle/>
            <a:p>
              <a:pPr algn="ctr"/>
              <a:endParaRPr lang="en-US" sz="2400"/>
            </a:p>
          </p:txBody>
        </p:sp>
        <p:sp>
          <p:nvSpPr>
            <p:cNvPr id="252" name="Rectangle 251">
              <a:extLst>
                <a:ext uri="{FF2B5EF4-FFF2-40B4-BE49-F238E27FC236}">
                  <a16:creationId xmlns:a16="http://schemas.microsoft.com/office/drawing/2014/main" id="{657BBDF4-83AC-4DDC-A0A4-2C513A7F7350}"/>
                </a:ext>
              </a:extLst>
            </p:cNvPr>
            <p:cNvSpPr/>
            <p:nvPr/>
          </p:nvSpPr>
          <p:spPr>
            <a:xfrm>
              <a:off x="3932324" y="3901773"/>
              <a:ext cx="138548" cy="207749"/>
            </a:xfrm>
            <a:prstGeom prst="rect">
              <a:avLst/>
            </a:prstGeom>
          </p:spPr>
          <p:txBody>
            <a:bodyPr wrap="none">
              <a:spAutoFit/>
            </a:bodyPr>
            <a:lstStyle/>
            <a:p>
              <a:pPr algn="ctr"/>
              <a:endParaRPr lang="en-US" sz="1200" dirty="0"/>
            </a:p>
          </p:txBody>
        </p:sp>
      </p:grpSp>
      <p:grpSp>
        <p:nvGrpSpPr>
          <p:cNvPr id="21" name="Group 20">
            <a:extLst>
              <a:ext uri="{FF2B5EF4-FFF2-40B4-BE49-F238E27FC236}">
                <a16:creationId xmlns:a16="http://schemas.microsoft.com/office/drawing/2014/main" id="{079CDE08-35DA-48F8-B644-61DE23E25910}"/>
              </a:ext>
            </a:extLst>
          </p:cNvPr>
          <p:cNvGrpSpPr/>
          <p:nvPr/>
        </p:nvGrpSpPr>
        <p:grpSpPr>
          <a:xfrm>
            <a:off x="2664601" y="3363591"/>
            <a:ext cx="2763228" cy="1530815"/>
            <a:chOff x="1998451" y="2280024"/>
            <a:chExt cx="2072421" cy="1148111"/>
          </a:xfrm>
        </p:grpSpPr>
        <p:sp>
          <p:nvSpPr>
            <p:cNvPr id="143" name="Cylinder 142">
              <a:extLst>
                <a:ext uri="{FF2B5EF4-FFF2-40B4-BE49-F238E27FC236}">
                  <a16:creationId xmlns:a16="http://schemas.microsoft.com/office/drawing/2014/main" id="{1FE2A0D1-9F66-429F-9580-FE585CA1DB6A}"/>
                </a:ext>
              </a:extLst>
            </p:cNvPr>
            <p:cNvSpPr/>
            <p:nvPr/>
          </p:nvSpPr>
          <p:spPr>
            <a:xfrm rot="16200000" flipH="1">
              <a:off x="3027731" y="1976148"/>
              <a:ext cx="216315" cy="885666"/>
            </a:xfrm>
            <a:prstGeom prst="can">
              <a:avLst/>
            </a:prstGeom>
            <a:solidFill>
              <a:schemeClr val="accent4"/>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vert="vert" rtlCol="0" anchor="ctr"/>
            <a:lstStyle/>
            <a:p>
              <a:pPr algn="ctr"/>
              <a:r>
                <a:rPr lang="nb-NO" sz="1400" dirty="0"/>
                <a:t>AES67</a:t>
              </a:r>
              <a:endParaRPr lang="en-US" sz="1400" dirty="0"/>
            </a:p>
          </p:txBody>
        </p:sp>
        <p:sp>
          <p:nvSpPr>
            <p:cNvPr id="144" name="Cylinder 143">
              <a:extLst>
                <a:ext uri="{FF2B5EF4-FFF2-40B4-BE49-F238E27FC236}">
                  <a16:creationId xmlns:a16="http://schemas.microsoft.com/office/drawing/2014/main" id="{DAD61A2B-69FA-4A9D-AC1C-C129236ED740}"/>
                </a:ext>
              </a:extLst>
            </p:cNvPr>
            <p:cNvSpPr/>
            <p:nvPr/>
          </p:nvSpPr>
          <p:spPr>
            <a:xfrm rot="16200000" flipH="1">
              <a:off x="2307944" y="2054201"/>
              <a:ext cx="110437" cy="729423"/>
            </a:xfrm>
            <a:prstGeom prst="can">
              <a:avLst/>
            </a:prstGeom>
            <a:solidFill>
              <a:schemeClr val="accent3"/>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vert="vert" rtlCol="0" anchor="ctr"/>
            <a:lstStyle/>
            <a:p>
              <a:pPr algn="ctr"/>
              <a:r>
                <a:rPr lang="en-US" sz="1200" dirty="0"/>
                <a:t>64 Mono</a:t>
              </a:r>
            </a:p>
          </p:txBody>
        </p:sp>
        <p:sp>
          <p:nvSpPr>
            <p:cNvPr id="146" name="Cylinder 145">
              <a:extLst>
                <a:ext uri="{FF2B5EF4-FFF2-40B4-BE49-F238E27FC236}">
                  <a16:creationId xmlns:a16="http://schemas.microsoft.com/office/drawing/2014/main" id="{2E0D7126-B0E5-4B2C-835C-497F560B514E}"/>
                </a:ext>
              </a:extLst>
            </p:cNvPr>
            <p:cNvSpPr/>
            <p:nvPr/>
          </p:nvSpPr>
          <p:spPr>
            <a:xfrm rot="16200000" flipH="1">
              <a:off x="3027731" y="2269326"/>
              <a:ext cx="216315" cy="885666"/>
            </a:xfrm>
            <a:prstGeom prst="can">
              <a:avLst/>
            </a:prstGeom>
            <a:solidFill>
              <a:schemeClr val="accent4"/>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vert="vert" rtlCol="0" anchor="ctr"/>
            <a:lstStyle/>
            <a:p>
              <a:pPr algn="ctr"/>
              <a:r>
                <a:rPr lang="nb-NO" sz="1400" dirty="0"/>
                <a:t>AES67</a:t>
              </a:r>
              <a:endParaRPr lang="en-US" sz="1400" dirty="0"/>
            </a:p>
          </p:txBody>
        </p:sp>
        <p:sp>
          <p:nvSpPr>
            <p:cNvPr id="147" name="Cylinder 146">
              <a:extLst>
                <a:ext uri="{FF2B5EF4-FFF2-40B4-BE49-F238E27FC236}">
                  <a16:creationId xmlns:a16="http://schemas.microsoft.com/office/drawing/2014/main" id="{7A1398E6-AAA4-4D7D-A7BF-9A9DE80AF738}"/>
                </a:ext>
              </a:extLst>
            </p:cNvPr>
            <p:cNvSpPr/>
            <p:nvPr/>
          </p:nvSpPr>
          <p:spPr>
            <a:xfrm rot="16200000" flipH="1">
              <a:off x="2307944" y="2347378"/>
              <a:ext cx="110438" cy="729424"/>
            </a:xfrm>
            <a:prstGeom prst="can">
              <a:avLst/>
            </a:prstGeom>
            <a:solidFill>
              <a:schemeClr val="accent3"/>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vert="vert" rtlCol="0" anchor="ctr"/>
            <a:lstStyle/>
            <a:p>
              <a:pPr algn="ctr"/>
              <a:r>
                <a:rPr lang="en-US" sz="1200" dirty="0"/>
                <a:t>64 Mono</a:t>
              </a:r>
            </a:p>
          </p:txBody>
        </p:sp>
        <p:sp>
          <p:nvSpPr>
            <p:cNvPr id="149" name="Cylinder 148">
              <a:extLst>
                <a:ext uri="{FF2B5EF4-FFF2-40B4-BE49-F238E27FC236}">
                  <a16:creationId xmlns:a16="http://schemas.microsoft.com/office/drawing/2014/main" id="{61FD5250-F737-4E7C-BF67-E24C997AFBCE}"/>
                </a:ext>
              </a:extLst>
            </p:cNvPr>
            <p:cNvSpPr/>
            <p:nvPr/>
          </p:nvSpPr>
          <p:spPr>
            <a:xfrm rot="16200000" flipH="1">
              <a:off x="3027731" y="2562504"/>
              <a:ext cx="216315" cy="885666"/>
            </a:xfrm>
            <a:prstGeom prst="can">
              <a:avLst/>
            </a:prstGeom>
            <a:solidFill>
              <a:schemeClr val="accent4"/>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vert="vert" rtlCol="0" anchor="ctr"/>
            <a:lstStyle/>
            <a:p>
              <a:pPr algn="ctr"/>
              <a:r>
                <a:rPr lang="nb-NO" sz="1400" dirty="0"/>
                <a:t>AES67</a:t>
              </a:r>
              <a:endParaRPr lang="en-US" sz="1400" dirty="0"/>
            </a:p>
          </p:txBody>
        </p:sp>
        <p:sp>
          <p:nvSpPr>
            <p:cNvPr id="150" name="Cylinder 149">
              <a:extLst>
                <a:ext uri="{FF2B5EF4-FFF2-40B4-BE49-F238E27FC236}">
                  <a16:creationId xmlns:a16="http://schemas.microsoft.com/office/drawing/2014/main" id="{A558CFAE-A197-4EB4-9BEA-397E87C5D5F6}"/>
                </a:ext>
              </a:extLst>
            </p:cNvPr>
            <p:cNvSpPr/>
            <p:nvPr/>
          </p:nvSpPr>
          <p:spPr>
            <a:xfrm rot="16200000" flipH="1">
              <a:off x="2307944" y="2640557"/>
              <a:ext cx="110437" cy="729423"/>
            </a:xfrm>
            <a:prstGeom prst="can">
              <a:avLst/>
            </a:prstGeom>
            <a:solidFill>
              <a:schemeClr val="accent3"/>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vert="vert" rtlCol="0" anchor="ctr"/>
            <a:lstStyle/>
            <a:p>
              <a:pPr algn="ctr"/>
              <a:r>
                <a:rPr lang="en-US" sz="1200" dirty="0"/>
                <a:t>64 Mono</a:t>
              </a:r>
            </a:p>
          </p:txBody>
        </p:sp>
        <p:sp>
          <p:nvSpPr>
            <p:cNvPr id="152" name="Cylinder 151">
              <a:extLst>
                <a:ext uri="{FF2B5EF4-FFF2-40B4-BE49-F238E27FC236}">
                  <a16:creationId xmlns:a16="http://schemas.microsoft.com/office/drawing/2014/main" id="{D8380D62-2C8B-4CC1-831E-3FA3A8A9AE97}"/>
                </a:ext>
              </a:extLst>
            </p:cNvPr>
            <p:cNvSpPr/>
            <p:nvPr/>
          </p:nvSpPr>
          <p:spPr>
            <a:xfrm rot="16200000" flipH="1">
              <a:off x="3027731" y="2855682"/>
              <a:ext cx="216315" cy="885666"/>
            </a:xfrm>
            <a:prstGeom prst="can">
              <a:avLst/>
            </a:prstGeom>
            <a:solidFill>
              <a:schemeClr val="accent4"/>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vert="vert" rtlCol="0" anchor="ctr"/>
            <a:lstStyle/>
            <a:p>
              <a:pPr algn="ctr"/>
              <a:r>
                <a:rPr lang="nb-NO" sz="1400" dirty="0"/>
                <a:t>AES67</a:t>
              </a:r>
              <a:endParaRPr lang="en-US" sz="1400" dirty="0"/>
            </a:p>
          </p:txBody>
        </p:sp>
        <p:sp>
          <p:nvSpPr>
            <p:cNvPr id="153" name="Cylinder 152">
              <a:extLst>
                <a:ext uri="{FF2B5EF4-FFF2-40B4-BE49-F238E27FC236}">
                  <a16:creationId xmlns:a16="http://schemas.microsoft.com/office/drawing/2014/main" id="{720B9408-F2B3-4EB3-8C16-97087A9D8648}"/>
                </a:ext>
              </a:extLst>
            </p:cNvPr>
            <p:cNvSpPr/>
            <p:nvPr/>
          </p:nvSpPr>
          <p:spPr>
            <a:xfrm rot="16200000" flipH="1">
              <a:off x="2307944" y="2933735"/>
              <a:ext cx="110437" cy="729423"/>
            </a:xfrm>
            <a:prstGeom prst="can">
              <a:avLst/>
            </a:prstGeom>
            <a:solidFill>
              <a:schemeClr val="accent3"/>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vert="vert" rtlCol="0" anchor="ctr"/>
            <a:lstStyle/>
            <a:p>
              <a:pPr algn="ctr"/>
              <a:r>
                <a:rPr lang="en-US" sz="1200" dirty="0"/>
                <a:t>64 Mono</a:t>
              </a:r>
            </a:p>
          </p:txBody>
        </p:sp>
        <p:sp>
          <p:nvSpPr>
            <p:cNvPr id="231" name="Left Brace 230">
              <a:extLst>
                <a:ext uri="{FF2B5EF4-FFF2-40B4-BE49-F238E27FC236}">
                  <a16:creationId xmlns:a16="http://schemas.microsoft.com/office/drawing/2014/main" id="{2931FC42-70AE-4111-A4C9-466D4C81861D}"/>
                </a:ext>
              </a:extLst>
            </p:cNvPr>
            <p:cNvSpPr/>
            <p:nvPr/>
          </p:nvSpPr>
          <p:spPr>
            <a:xfrm rot="10800000">
              <a:off x="3591843" y="2280024"/>
              <a:ext cx="254000" cy="1148111"/>
            </a:xfrm>
            <a:prstGeom prst="leftBrace">
              <a:avLst>
                <a:gd name="adj1" fmla="val 55833"/>
                <a:gd name="adj2" fmla="val 50000"/>
              </a:avLst>
            </a:prstGeom>
            <a:ln/>
          </p:spPr>
          <p:style>
            <a:lnRef idx="3">
              <a:schemeClr val="dk1"/>
            </a:lnRef>
            <a:fillRef idx="0">
              <a:schemeClr val="dk1"/>
            </a:fillRef>
            <a:effectRef idx="2">
              <a:schemeClr val="dk1"/>
            </a:effectRef>
            <a:fontRef idx="minor">
              <a:schemeClr val="tx1"/>
            </a:fontRef>
          </p:style>
          <p:txBody>
            <a:bodyPr rtlCol="0" anchor="ctr"/>
            <a:lstStyle/>
            <a:p>
              <a:pPr algn="ctr"/>
              <a:endParaRPr lang="en-US" sz="2400"/>
            </a:p>
          </p:txBody>
        </p:sp>
        <p:sp>
          <p:nvSpPr>
            <p:cNvPr id="253" name="Rectangle 252">
              <a:extLst>
                <a:ext uri="{FF2B5EF4-FFF2-40B4-BE49-F238E27FC236}">
                  <a16:creationId xmlns:a16="http://schemas.microsoft.com/office/drawing/2014/main" id="{279F567E-3B69-4F65-9063-7A926BE5D608}"/>
                </a:ext>
              </a:extLst>
            </p:cNvPr>
            <p:cNvSpPr/>
            <p:nvPr/>
          </p:nvSpPr>
          <p:spPr>
            <a:xfrm>
              <a:off x="3932324" y="2669413"/>
              <a:ext cx="138548" cy="207749"/>
            </a:xfrm>
            <a:prstGeom prst="rect">
              <a:avLst/>
            </a:prstGeom>
          </p:spPr>
          <p:txBody>
            <a:bodyPr wrap="none">
              <a:spAutoFit/>
            </a:bodyPr>
            <a:lstStyle/>
            <a:p>
              <a:pPr algn="ctr"/>
              <a:endParaRPr lang="en-US" sz="1200" dirty="0"/>
            </a:p>
          </p:txBody>
        </p:sp>
      </p:grpSp>
      <p:grpSp>
        <p:nvGrpSpPr>
          <p:cNvPr id="20" name="Group 19">
            <a:extLst>
              <a:ext uri="{FF2B5EF4-FFF2-40B4-BE49-F238E27FC236}">
                <a16:creationId xmlns:a16="http://schemas.microsoft.com/office/drawing/2014/main" id="{D7CD5DCA-CFFD-49FD-9791-7963F1891749}"/>
              </a:ext>
            </a:extLst>
          </p:cNvPr>
          <p:cNvGrpSpPr/>
          <p:nvPr/>
        </p:nvGrpSpPr>
        <p:grpSpPr>
          <a:xfrm>
            <a:off x="2664604" y="1771359"/>
            <a:ext cx="2763228" cy="1530815"/>
            <a:chOff x="1998451" y="1085850"/>
            <a:chExt cx="2072421" cy="1148111"/>
          </a:xfrm>
        </p:grpSpPr>
        <p:sp>
          <p:nvSpPr>
            <p:cNvPr id="56" name="Cylinder 55">
              <a:extLst>
                <a:ext uri="{FF2B5EF4-FFF2-40B4-BE49-F238E27FC236}">
                  <a16:creationId xmlns:a16="http://schemas.microsoft.com/office/drawing/2014/main" id="{42BBECE7-103E-4C17-A7F2-775F2CF79819}"/>
                </a:ext>
              </a:extLst>
            </p:cNvPr>
            <p:cNvSpPr/>
            <p:nvPr/>
          </p:nvSpPr>
          <p:spPr>
            <a:xfrm rot="16200000" flipH="1">
              <a:off x="3027731" y="803436"/>
              <a:ext cx="216315" cy="885666"/>
            </a:xfrm>
            <a:prstGeom prst="can">
              <a:avLst/>
            </a:prstGeom>
            <a:solidFill>
              <a:schemeClr val="accent6">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vert="vert" rtlCol="0" anchor="ctr"/>
            <a:lstStyle/>
            <a:p>
              <a:pPr algn="ctr"/>
              <a:r>
                <a:rPr lang="nb-NO" sz="1400" dirty="0"/>
                <a:t>MADI</a:t>
              </a:r>
              <a:endParaRPr lang="en-US" sz="1400" dirty="0"/>
            </a:p>
          </p:txBody>
        </p:sp>
        <p:sp>
          <p:nvSpPr>
            <p:cNvPr id="57" name="Cylinder 56">
              <a:extLst>
                <a:ext uri="{FF2B5EF4-FFF2-40B4-BE49-F238E27FC236}">
                  <a16:creationId xmlns:a16="http://schemas.microsoft.com/office/drawing/2014/main" id="{A97FB933-4115-4D9B-8CC8-7D9D0DB438B9}"/>
                </a:ext>
              </a:extLst>
            </p:cNvPr>
            <p:cNvSpPr/>
            <p:nvPr/>
          </p:nvSpPr>
          <p:spPr>
            <a:xfrm rot="16200000" flipH="1">
              <a:off x="2307944" y="881489"/>
              <a:ext cx="110437" cy="729423"/>
            </a:xfrm>
            <a:prstGeom prst="can">
              <a:avLst/>
            </a:prstGeom>
            <a:solidFill>
              <a:schemeClr val="accent3"/>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vert="vert" rtlCol="0" anchor="ctr"/>
            <a:lstStyle/>
            <a:p>
              <a:pPr algn="ctr"/>
              <a:r>
                <a:rPr lang="en-US" sz="1200" dirty="0"/>
                <a:t>64 Mono</a:t>
              </a:r>
            </a:p>
          </p:txBody>
        </p:sp>
        <p:sp>
          <p:nvSpPr>
            <p:cNvPr id="134" name="Cylinder 133">
              <a:extLst>
                <a:ext uri="{FF2B5EF4-FFF2-40B4-BE49-F238E27FC236}">
                  <a16:creationId xmlns:a16="http://schemas.microsoft.com/office/drawing/2014/main" id="{9B57F49D-79A6-4CD9-B69E-2A7F173CE78B}"/>
                </a:ext>
              </a:extLst>
            </p:cNvPr>
            <p:cNvSpPr/>
            <p:nvPr/>
          </p:nvSpPr>
          <p:spPr>
            <a:xfrm rot="16200000" flipH="1">
              <a:off x="3027731" y="1096614"/>
              <a:ext cx="216315" cy="885666"/>
            </a:xfrm>
            <a:prstGeom prst="can">
              <a:avLst/>
            </a:prstGeom>
            <a:solidFill>
              <a:schemeClr val="accent6">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vert="vert" rtlCol="0" anchor="ctr"/>
            <a:lstStyle/>
            <a:p>
              <a:pPr algn="ctr"/>
              <a:r>
                <a:rPr lang="nb-NO" sz="1400" dirty="0"/>
                <a:t>MADI</a:t>
              </a:r>
              <a:endParaRPr lang="en-US" sz="1400" dirty="0"/>
            </a:p>
          </p:txBody>
        </p:sp>
        <p:sp>
          <p:nvSpPr>
            <p:cNvPr id="135" name="Cylinder 134">
              <a:extLst>
                <a:ext uri="{FF2B5EF4-FFF2-40B4-BE49-F238E27FC236}">
                  <a16:creationId xmlns:a16="http://schemas.microsoft.com/office/drawing/2014/main" id="{62B77C27-D33A-4E31-BAB4-70B98955CACD}"/>
                </a:ext>
              </a:extLst>
            </p:cNvPr>
            <p:cNvSpPr/>
            <p:nvPr/>
          </p:nvSpPr>
          <p:spPr>
            <a:xfrm rot="16200000" flipH="1">
              <a:off x="2307944" y="1174667"/>
              <a:ext cx="110437" cy="729423"/>
            </a:xfrm>
            <a:prstGeom prst="can">
              <a:avLst/>
            </a:prstGeom>
            <a:solidFill>
              <a:schemeClr val="accent3"/>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vert="vert" rtlCol="0" anchor="ctr"/>
            <a:lstStyle/>
            <a:p>
              <a:pPr algn="ctr"/>
              <a:r>
                <a:rPr lang="en-US" sz="1200" dirty="0"/>
                <a:t>64 Mono</a:t>
              </a:r>
            </a:p>
          </p:txBody>
        </p:sp>
        <p:sp>
          <p:nvSpPr>
            <p:cNvPr id="137" name="Cylinder 136">
              <a:extLst>
                <a:ext uri="{FF2B5EF4-FFF2-40B4-BE49-F238E27FC236}">
                  <a16:creationId xmlns:a16="http://schemas.microsoft.com/office/drawing/2014/main" id="{3B7254A6-2985-4712-94E0-322AA2964A24}"/>
                </a:ext>
              </a:extLst>
            </p:cNvPr>
            <p:cNvSpPr/>
            <p:nvPr/>
          </p:nvSpPr>
          <p:spPr>
            <a:xfrm rot="16200000" flipH="1">
              <a:off x="3027731" y="1389792"/>
              <a:ext cx="216315" cy="885666"/>
            </a:xfrm>
            <a:prstGeom prst="can">
              <a:avLst/>
            </a:prstGeom>
            <a:solidFill>
              <a:schemeClr val="accent6">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vert="vert" rtlCol="0" anchor="ctr"/>
            <a:lstStyle/>
            <a:p>
              <a:pPr algn="ctr"/>
              <a:r>
                <a:rPr lang="nb-NO" sz="1400" dirty="0"/>
                <a:t>MADI</a:t>
              </a:r>
              <a:endParaRPr lang="en-US" sz="1400" dirty="0"/>
            </a:p>
          </p:txBody>
        </p:sp>
        <p:sp>
          <p:nvSpPr>
            <p:cNvPr id="138" name="Cylinder 137">
              <a:extLst>
                <a:ext uri="{FF2B5EF4-FFF2-40B4-BE49-F238E27FC236}">
                  <a16:creationId xmlns:a16="http://schemas.microsoft.com/office/drawing/2014/main" id="{25281663-7826-41E7-86F7-B2C08D32FAC3}"/>
                </a:ext>
              </a:extLst>
            </p:cNvPr>
            <p:cNvSpPr/>
            <p:nvPr/>
          </p:nvSpPr>
          <p:spPr>
            <a:xfrm rot="16200000" flipH="1">
              <a:off x="2307944" y="1467845"/>
              <a:ext cx="110437" cy="729423"/>
            </a:xfrm>
            <a:prstGeom prst="can">
              <a:avLst/>
            </a:prstGeom>
            <a:solidFill>
              <a:schemeClr val="accent3"/>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vert="vert" rtlCol="0" anchor="ctr"/>
            <a:lstStyle/>
            <a:p>
              <a:pPr algn="ctr"/>
              <a:r>
                <a:rPr lang="en-US" sz="1200" dirty="0"/>
                <a:t>64 Mono</a:t>
              </a:r>
            </a:p>
          </p:txBody>
        </p:sp>
        <p:sp>
          <p:nvSpPr>
            <p:cNvPr id="140" name="Cylinder 139">
              <a:extLst>
                <a:ext uri="{FF2B5EF4-FFF2-40B4-BE49-F238E27FC236}">
                  <a16:creationId xmlns:a16="http://schemas.microsoft.com/office/drawing/2014/main" id="{50D485EB-9D07-40ED-89CC-E475E83EFFB4}"/>
                </a:ext>
              </a:extLst>
            </p:cNvPr>
            <p:cNvSpPr/>
            <p:nvPr/>
          </p:nvSpPr>
          <p:spPr>
            <a:xfrm rot="16200000" flipH="1">
              <a:off x="3027731" y="1682970"/>
              <a:ext cx="216315" cy="885666"/>
            </a:xfrm>
            <a:prstGeom prst="can">
              <a:avLst/>
            </a:prstGeom>
            <a:solidFill>
              <a:schemeClr val="accent6">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vert="vert" rtlCol="0" anchor="ctr"/>
            <a:lstStyle/>
            <a:p>
              <a:pPr algn="ctr"/>
              <a:r>
                <a:rPr lang="nb-NO" sz="1400" dirty="0"/>
                <a:t>MADI</a:t>
              </a:r>
              <a:endParaRPr lang="en-US" sz="1400" dirty="0"/>
            </a:p>
          </p:txBody>
        </p:sp>
        <p:sp>
          <p:nvSpPr>
            <p:cNvPr id="141" name="Cylinder 140">
              <a:extLst>
                <a:ext uri="{FF2B5EF4-FFF2-40B4-BE49-F238E27FC236}">
                  <a16:creationId xmlns:a16="http://schemas.microsoft.com/office/drawing/2014/main" id="{731FFCDE-69A1-4CE9-BD63-4F44462E0732}"/>
                </a:ext>
              </a:extLst>
            </p:cNvPr>
            <p:cNvSpPr/>
            <p:nvPr/>
          </p:nvSpPr>
          <p:spPr>
            <a:xfrm rot="16200000" flipH="1">
              <a:off x="2307944" y="1761023"/>
              <a:ext cx="110437" cy="729423"/>
            </a:xfrm>
            <a:prstGeom prst="can">
              <a:avLst/>
            </a:prstGeom>
            <a:solidFill>
              <a:schemeClr val="accent3"/>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vert="vert" rtlCol="0" anchor="ctr"/>
            <a:lstStyle/>
            <a:p>
              <a:pPr algn="ctr"/>
              <a:r>
                <a:rPr lang="en-US" sz="1200" dirty="0"/>
                <a:t>64 Mono</a:t>
              </a:r>
            </a:p>
          </p:txBody>
        </p:sp>
        <p:sp>
          <p:nvSpPr>
            <p:cNvPr id="230" name="Left Brace 229">
              <a:extLst>
                <a:ext uri="{FF2B5EF4-FFF2-40B4-BE49-F238E27FC236}">
                  <a16:creationId xmlns:a16="http://schemas.microsoft.com/office/drawing/2014/main" id="{98C1A65D-6677-4EDF-96EF-D85E167CFD72}"/>
                </a:ext>
              </a:extLst>
            </p:cNvPr>
            <p:cNvSpPr/>
            <p:nvPr/>
          </p:nvSpPr>
          <p:spPr>
            <a:xfrm rot="10800000">
              <a:off x="3591843" y="1085850"/>
              <a:ext cx="254000" cy="1148111"/>
            </a:xfrm>
            <a:prstGeom prst="leftBrace">
              <a:avLst>
                <a:gd name="adj1" fmla="val 55833"/>
                <a:gd name="adj2" fmla="val 50000"/>
              </a:avLst>
            </a:prstGeom>
            <a:ln/>
          </p:spPr>
          <p:style>
            <a:lnRef idx="3">
              <a:schemeClr val="dk1"/>
            </a:lnRef>
            <a:fillRef idx="0">
              <a:schemeClr val="dk1"/>
            </a:fillRef>
            <a:effectRef idx="2">
              <a:schemeClr val="dk1"/>
            </a:effectRef>
            <a:fontRef idx="minor">
              <a:schemeClr val="tx1"/>
            </a:fontRef>
          </p:style>
          <p:txBody>
            <a:bodyPr rtlCol="0" anchor="ctr"/>
            <a:lstStyle/>
            <a:p>
              <a:pPr algn="ctr"/>
              <a:endParaRPr lang="en-US" sz="2400"/>
            </a:p>
          </p:txBody>
        </p:sp>
        <p:sp>
          <p:nvSpPr>
            <p:cNvPr id="254" name="Rectangle 253">
              <a:extLst>
                <a:ext uri="{FF2B5EF4-FFF2-40B4-BE49-F238E27FC236}">
                  <a16:creationId xmlns:a16="http://schemas.microsoft.com/office/drawing/2014/main" id="{5D66DB73-71CF-45FF-8561-31D5A684F0A5}"/>
                </a:ext>
              </a:extLst>
            </p:cNvPr>
            <p:cNvSpPr/>
            <p:nvPr/>
          </p:nvSpPr>
          <p:spPr>
            <a:xfrm>
              <a:off x="3932324" y="1476861"/>
              <a:ext cx="138548" cy="207749"/>
            </a:xfrm>
            <a:prstGeom prst="rect">
              <a:avLst/>
            </a:prstGeom>
          </p:spPr>
          <p:txBody>
            <a:bodyPr wrap="none">
              <a:spAutoFit/>
            </a:bodyPr>
            <a:lstStyle/>
            <a:p>
              <a:pPr algn="ctr"/>
              <a:endParaRPr lang="en-US" sz="1200" dirty="0"/>
            </a:p>
          </p:txBody>
        </p:sp>
      </p:grpSp>
      <p:sp>
        <p:nvSpPr>
          <p:cNvPr id="3" name="TextBox 2">
            <a:extLst>
              <a:ext uri="{FF2B5EF4-FFF2-40B4-BE49-F238E27FC236}">
                <a16:creationId xmlns:a16="http://schemas.microsoft.com/office/drawing/2014/main" id="{F29EA778-BCB8-174D-BF31-B2EB1869FAD0}"/>
              </a:ext>
            </a:extLst>
          </p:cNvPr>
          <p:cNvSpPr txBox="1"/>
          <p:nvPr/>
        </p:nvSpPr>
        <p:spPr>
          <a:xfrm>
            <a:off x="658367" y="1425414"/>
            <a:ext cx="184731" cy="461665"/>
          </a:xfrm>
          <a:prstGeom prst="rect">
            <a:avLst/>
          </a:prstGeom>
          <a:noFill/>
        </p:spPr>
        <p:txBody>
          <a:bodyPr wrap="none" rtlCol="0">
            <a:spAutoFit/>
          </a:bodyPr>
          <a:lstStyle/>
          <a:p>
            <a:endParaRPr lang="en-US" sz="2400" dirty="0"/>
          </a:p>
        </p:txBody>
      </p:sp>
      <p:grpSp>
        <p:nvGrpSpPr>
          <p:cNvPr id="94" name="Group 93">
            <a:extLst>
              <a:ext uri="{FF2B5EF4-FFF2-40B4-BE49-F238E27FC236}">
                <a16:creationId xmlns:a16="http://schemas.microsoft.com/office/drawing/2014/main" id="{2FE206A6-6BB3-614A-B9D6-952DB5BDE3D9}"/>
              </a:ext>
            </a:extLst>
          </p:cNvPr>
          <p:cNvGrpSpPr/>
          <p:nvPr/>
        </p:nvGrpSpPr>
        <p:grpSpPr>
          <a:xfrm>
            <a:off x="5466653" y="3587670"/>
            <a:ext cx="1107553" cy="1107553"/>
            <a:chOff x="1881214" y="1347383"/>
            <a:chExt cx="1107553" cy="1107553"/>
          </a:xfrm>
        </p:grpSpPr>
        <p:sp>
          <p:nvSpPr>
            <p:cNvPr id="95" name="Oval 94">
              <a:extLst>
                <a:ext uri="{FF2B5EF4-FFF2-40B4-BE49-F238E27FC236}">
                  <a16:creationId xmlns:a16="http://schemas.microsoft.com/office/drawing/2014/main" id="{E4E2E87A-AEBA-3B4A-82F1-C1C30919B4DB}"/>
                </a:ext>
              </a:extLst>
            </p:cNvPr>
            <p:cNvSpPr/>
            <p:nvPr/>
          </p:nvSpPr>
          <p:spPr>
            <a:xfrm>
              <a:off x="1881214" y="1347383"/>
              <a:ext cx="1107553" cy="1107553"/>
            </a:xfrm>
            <a:prstGeom prst="ellipse">
              <a:avLst/>
            </a:prstGeom>
            <a:solidFill>
              <a:schemeClr val="tx2">
                <a:lumMod val="7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351"/>
            </a:p>
          </p:txBody>
        </p:sp>
        <p:pic>
          <p:nvPicPr>
            <p:cNvPr id="96" name="Picture 95">
              <a:extLst>
                <a:ext uri="{FF2B5EF4-FFF2-40B4-BE49-F238E27FC236}">
                  <a16:creationId xmlns:a16="http://schemas.microsoft.com/office/drawing/2014/main" id="{FC97892A-40B1-ED43-B89D-B34A35672C12}"/>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047005" y="1551309"/>
              <a:ext cx="775970" cy="766064"/>
            </a:xfrm>
            <a:prstGeom prst="rect">
              <a:avLst/>
            </a:prstGeom>
          </p:spPr>
        </p:pic>
      </p:grpSp>
    </p:spTree>
    <p:extLst>
      <p:ext uri="{BB962C8B-B14F-4D97-AF65-F5344CB8AC3E}">
        <p14:creationId xmlns:p14="http://schemas.microsoft.com/office/powerpoint/2010/main" val="192197566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C3B9DA-0BC4-DE46-A68F-C90B8D908206}"/>
              </a:ext>
            </a:extLst>
          </p:cNvPr>
          <p:cNvSpPr>
            <a:spLocks noGrp="1"/>
          </p:cNvSpPr>
          <p:nvPr>
            <p:ph type="title"/>
          </p:nvPr>
        </p:nvSpPr>
        <p:spPr>
          <a:xfrm>
            <a:off x="292810" y="268358"/>
            <a:ext cx="11680887" cy="909199"/>
          </a:xfrm>
        </p:spPr>
        <p:txBody>
          <a:bodyPr>
            <a:noAutofit/>
          </a:bodyPr>
          <a:lstStyle/>
          <a:p>
            <a:r>
              <a:rPr lang="en-US" sz="3200" dirty="0">
                <a:solidFill>
                  <a:schemeClr val="bg1">
                    <a:lumMod val="95000"/>
                  </a:schemeClr>
                </a:solidFill>
              </a:rPr>
              <a:t>Moving outside the campus – distributed production</a:t>
            </a:r>
          </a:p>
        </p:txBody>
      </p:sp>
      <p:sp>
        <p:nvSpPr>
          <p:cNvPr id="3" name="Content Placeholder 2">
            <a:extLst>
              <a:ext uri="{FF2B5EF4-FFF2-40B4-BE49-F238E27FC236}">
                <a16:creationId xmlns:a16="http://schemas.microsoft.com/office/drawing/2014/main" id="{8577B4E7-5EB3-0241-B11C-5F1C1E6D8535}"/>
              </a:ext>
            </a:extLst>
          </p:cNvPr>
          <p:cNvSpPr>
            <a:spLocks noGrp="1"/>
          </p:cNvSpPr>
          <p:nvPr>
            <p:ph sz="half" idx="13"/>
          </p:nvPr>
        </p:nvSpPr>
        <p:spPr>
          <a:xfrm>
            <a:off x="292812" y="1604382"/>
            <a:ext cx="5384800" cy="3097480"/>
          </a:xfrm>
        </p:spPr>
        <p:txBody>
          <a:bodyPr/>
          <a:lstStyle/>
          <a:p>
            <a:r>
              <a:rPr lang="en-US" sz="2400" dirty="0"/>
              <a:t>WAN connectivity involved</a:t>
            </a:r>
          </a:p>
          <a:p>
            <a:r>
              <a:rPr lang="en-US" sz="2400" dirty="0"/>
              <a:t>Longer latencies</a:t>
            </a:r>
          </a:p>
          <a:p>
            <a:r>
              <a:rPr lang="en-US" sz="2400" dirty="0"/>
              <a:t>(Potentially) Asynchronous sources </a:t>
            </a:r>
          </a:p>
          <a:p>
            <a:r>
              <a:rPr lang="en-US" sz="2400" dirty="0"/>
              <a:t>Layer 2 too limiting</a:t>
            </a:r>
          </a:p>
          <a:p>
            <a:r>
              <a:rPr lang="en-US" sz="2400" dirty="0"/>
              <a:t>Layer 3 (routed) </a:t>
            </a:r>
            <a:br>
              <a:rPr lang="en-US" sz="2400" dirty="0"/>
            </a:br>
            <a:r>
              <a:rPr lang="en-US" sz="2400" dirty="0"/>
              <a:t>needed for larger </a:t>
            </a:r>
            <a:br>
              <a:rPr lang="en-US" sz="2400" dirty="0"/>
            </a:br>
            <a:r>
              <a:rPr lang="en-US" sz="2400" dirty="0"/>
              <a:t>and multi-campus </a:t>
            </a:r>
            <a:br>
              <a:rPr lang="en-US" sz="2400" dirty="0"/>
            </a:br>
            <a:r>
              <a:rPr lang="en-US" sz="2400" dirty="0"/>
              <a:t>networks</a:t>
            </a:r>
          </a:p>
        </p:txBody>
      </p:sp>
      <p:sp>
        <p:nvSpPr>
          <p:cNvPr id="5" name="Slide Number Placeholder 4">
            <a:extLst>
              <a:ext uri="{FF2B5EF4-FFF2-40B4-BE49-F238E27FC236}">
                <a16:creationId xmlns:a16="http://schemas.microsoft.com/office/drawing/2014/main" id="{347C0713-1C2A-EA44-B366-FC0E7D56B28A}"/>
              </a:ext>
            </a:extLst>
          </p:cNvPr>
          <p:cNvSpPr>
            <a:spLocks noGrp="1"/>
          </p:cNvSpPr>
          <p:nvPr>
            <p:ph type="sldNum" sz="quarter" idx="12"/>
          </p:nvPr>
        </p:nvSpPr>
        <p:spPr>
          <a:xfrm>
            <a:off x="9601801" y="5831804"/>
            <a:ext cx="577515" cy="365125"/>
          </a:xfrm>
        </p:spPr>
        <p:txBody>
          <a:bodyPr/>
          <a:lstStyle/>
          <a:p>
            <a:fld id="{B86B1C54-FEBF-4CC1-B344-3951D30ED3C9}" type="slidenum">
              <a:rPr lang="en-US" noProof="0" smtClean="0"/>
              <a:t>28</a:t>
            </a:fld>
            <a:endParaRPr lang="en-US" noProof="0" dirty="0"/>
          </a:p>
        </p:txBody>
      </p:sp>
      <p:grpSp>
        <p:nvGrpSpPr>
          <p:cNvPr id="6" name="Group 5">
            <a:extLst>
              <a:ext uri="{FF2B5EF4-FFF2-40B4-BE49-F238E27FC236}">
                <a16:creationId xmlns:a16="http://schemas.microsoft.com/office/drawing/2014/main" id="{79736866-017B-764A-96D5-AE134554FBF2}"/>
              </a:ext>
            </a:extLst>
          </p:cNvPr>
          <p:cNvGrpSpPr/>
          <p:nvPr/>
        </p:nvGrpSpPr>
        <p:grpSpPr>
          <a:xfrm>
            <a:off x="3272077" y="2344699"/>
            <a:ext cx="8796759" cy="3927832"/>
            <a:chOff x="820470" y="1137351"/>
            <a:chExt cx="7503060" cy="3284296"/>
          </a:xfrm>
        </p:grpSpPr>
        <p:pic>
          <p:nvPicPr>
            <p:cNvPr id="7" name="Picture 6">
              <a:extLst>
                <a:ext uri="{FF2B5EF4-FFF2-40B4-BE49-F238E27FC236}">
                  <a16:creationId xmlns:a16="http://schemas.microsoft.com/office/drawing/2014/main" id="{DD7CA11C-6964-D145-8FA8-EABC65BBB07C}"/>
                </a:ext>
              </a:extLst>
            </p:cNvPr>
            <p:cNvPicPr>
              <a:picLocks noChangeAspect="1"/>
            </p:cNvPicPr>
            <p:nvPr/>
          </p:nvPicPr>
          <p:blipFill>
            <a:blip r:embed="rId2" cstate="email">
              <a:clrChange>
                <a:clrFrom>
                  <a:srgbClr val="FFFFFF"/>
                </a:clrFrom>
                <a:clrTo>
                  <a:srgbClr val="FFFFFF">
                    <a:alpha val="0"/>
                  </a:srgbClr>
                </a:clrTo>
              </a:clrChange>
              <a:extLst>
                <a:ext uri="{28A0092B-C50C-407E-A947-70E740481C1C}">
                  <a14:useLocalDpi xmlns:a14="http://schemas.microsoft.com/office/drawing/2010/main"/>
                </a:ext>
              </a:extLst>
            </a:blip>
            <a:stretch>
              <a:fillRect/>
            </a:stretch>
          </p:blipFill>
          <p:spPr>
            <a:xfrm>
              <a:off x="820470" y="2892099"/>
              <a:ext cx="2816760" cy="1529548"/>
            </a:xfrm>
            <a:prstGeom prst="rect">
              <a:avLst/>
            </a:prstGeom>
          </p:spPr>
        </p:pic>
        <p:pic>
          <p:nvPicPr>
            <p:cNvPr id="8" name="Picture 7">
              <a:extLst>
                <a:ext uri="{FF2B5EF4-FFF2-40B4-BE49-F238E27FC236}">
                  <a16:creationId xmlns:a16="http://schemas.microsoft.com/office/drawing/2014/main" id="{B594A981-2DAE-2342-A008-1AB0CB0920A1}"/>
                </a:ext>
              </a:extLst>
            </p:cNvPr>
            <p:cNvPicPr>
              <a:picLocks noChangeAspect="1"/>
            </p:cNvPicPr>
            <p:nvPr/>
          </p:nvPicPr>
          <p:blipFill>
            <a:blip r:embed="rId2" cstate="email">
              <a:clrChange>
                <a:clrFrom>
                  <a:srgbClr val="FFFFFF"/>
                </a:clrFrom>
                <a:clrTo>
                  <a:srgbClr val="FFFFFF">
                    <a:alpha val="0"/>
                  </a:srgbClr>
                </a:clrTo>
              </a:clrChange>
              <a:extLst>
                <a:ext uri="{28A0092B-C50C-407E-A947-70E740481C1C}">
                  <a14:useLocalDpi xmlns:a14="http://schemas.microsoft.com/office/drawing/2010/main"/>
                </a:ext>
              </a:extLst>
            </a:blip>
            <a:stretch>
              <a:fillRect/>
            </a:stretch>
          </p:blipFill>
          <p:spPr>
            <a:xfrm>
              <a:off x="5506770" y="2892099"/>
              <a:ext cx="2816760" cy="1529548"/>
            </a:xfrm>
            <a:prstGeom prst="rect">
              <a:avLst/>
            </a:prstGeom>
          </p:spPr>
        </p:pic>
        <p:pic>
          <p:nvPicPr>
            <p:cNvPr id="9" name="Picture 8">
              <a:extLst>
                <a:ext uri="{FF2B5EF4-FFF2-40B4-BE49-F238E27FC236}">
                  <a16:creationId xmlns:a16="http://schemas.microsoft.com/office/drawing/2014/main" id="{F3BB4A8F-BC86-3645-94C8-28E94C56F639}"/>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3582195" y="3349734"/>
              <a:ext cx="614278" cy="614278"/>
            </a:xfrm>
            <a:prstGeom prst="rect">
              <a:avLst/>
            </a:prstGeom>
          </p:spPr>
        </p:pic>
        <p:pic>
          <p:nvPicPr>
            <p:cNvPr id="10" name="Picture 9">
              <a:extLst>
                <a:ext uri="{FF2B5EF4-FFF2-40B4-BE49-F238E27FC236}">
                  <a16:creationId xmlns:a16="http://schemas.microsoft.com/office/drawing/2014/main" id="{C7B4E8E3-3B68-D444-8A5B-A9DCCC5C2005}"/>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4947530" y="3349734"/>
              <a:ext cx="614278" cy="614278"/>
            </a:xfrm>
            <a:prstGeom prst="rect">
              <a:avLst/>
            </a:prstGeom>
          </p:spPr>
        </p:pic>
        <p:cxnSp>
          <p:nvCxnSpPr>
            <p:cNvPr id="11" name="Straight Connector 10">
              <a:extLst>
                <a:ext uri="{FF2B5EF4-FFF2-40B4-BE49-F238E27FC236}">
                  <a16:creationId xmlns:a16="http://schemas.microsoft.com/office/drawing/2014/main" id="{068ECF4B-D5FD-614C-A1D3-C24C9539DAD4}"/>
                </a:ext>
              </a:extLst>
            </p:cNvPr>
            <p:cNvCxnSpPr>
              <a:cxnSpLocks/>
              <a:stCxn id="9" idx="3"/>
              <a:endCxn id="10" idx="1"/>
            </p:cNvCxnSpPr>
            <p:nvPr/>
          </p:nvCxnSpPr>
          <p:spPr>
            <a:xfrm>
              <a:off x="4196473" y="3656873"/>
              <a:ext cx="751057" cy="0"/>
            </a:xfrm>
            <a:prstGeom prst="line">
              <a:avLst/>
            </a:prstGeom>
            <a:ln w="76200">
              <a:solidFill>
                <a:schemeClr val="tx2"/>
              </a:solidFill>
              <a:prstDash val="sysDot"/>
            </a:ln>
          </p:spPr>
          <p:style>
            <a:lnRef idx="1">
              <a:schemeClr val="accent1"/>
            </a:lnRef>
            <a:fillRef idx="0">
              <a:schemeClr val="accent1"/>
            </a:fillRef>
            <a:effectRef idx="0">
              <a:schemeClr val="accent1"/>
            </a:effectRef>
            <a:fontRef idx="minor">
              <a:schemeClr val="tx1"/>
            </a:fontRef>
          </p:style>
        </p:cxnSp>
        <p:grpSp>
          <p:nvGrpSpPr>
            <p:cNvPr id="12" name="Group 11">
              <a:extLst>
                <a:ext uri="{FF2B5EF4-FFF2-40B4-BE49-F238E27FC236}">
                  <a16:creationId xmlns:a16="http://schemas.microsoft.com/office/drawing/2014/main" id="{53F1AA4E-461C-A44D-8DC5-B29B55740693}"/>
                </a:ext>
              </a:extLst>
            </p:cNvPr>
            <p:cNvGrpSpPr/>
            <p:nvPr/>
          </p:nvGrpSpPr>
          <p:grpSpPr>
            <a:xfrm>
              <a:off x="4018225" y="1137351"/>
              <a:ext cx="1107553" cy="1107553"/>
              <a:chOff x="397240" y="1349439"/>
              <a:chExt cx="1107553" cy="1107553"/>
            </a:xfrm>
          </p:grpSpPr>
          <p:sp>
            <p:nvSpPr>
              <p:cNvPr id="31" name="Oval 30">
                <a:extLst>
                  <a:ext uri="{FF2B5EF4-FFF2-40B4-BE49-F238E27FC236}">
                    <a16:creationId xmlns:a16="http://schemas.microsoft.com/office/drawing/2014/main" id="{936DDE2F-400E-4B4D-989B-D8AA81D8D5A0}"/>
                  </a:ext>
                </a:extLst>
              </p:cNvPr>
              <p:cNvSpPr/>
              <p:nvPr/>
            </p:nvSpPr>
            <p:spPr>
              <a:xfrm>
                <a:off x="397240" y="1349439"/>
                <a:ext cx="1107553" cy="1107553"/>
              </a:xfrm>
              <a:prstGeom prst="ellipse">
                <a:avLst/>
              </a:prstGeom>
              <a:solidFill>
                <a:srgbClr val="94A1A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p>
            </p:txBody>
          </p:sp>
          <p:pic>
            <p:nvPicPr>
              <p:cNvPr id="32" name="Picture 31">
                <a:extLst>
                  <a:ext uri="{FF2B5EF4-FFF2-40B4-BE49-F238E27FC236}">
                    <a16:creationId xmlns:a16="http://schemas.microsoft.com/office/drawing/2014/main" id="{D58BEEF9-62F8-CC45-B51B-7FC8A6B63278}"/>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559729" y="1556505"/>
                <a:ext cx="782574" cy="693420"/>
              </a:xfrm>
              <a:prstGeom prst="rect">
                <a:avLst/>
              </a:prstGeom>
            </p:spPr>
          </p:pic>
        </p:grpSp>
        <p:grpSp>
          <p:nvGrpSpPr>
            <p:cNvPr id="13" name="Group 12">
              <a:extLst>
                <a:ext uri="{FF2B5EF4-FFF2-40B4-BE49-F238E27FC236}">
                  <a16:creationId xmlns:a16="http://schemas.microsoft.com/office/drawing/2014/main" id="{AE40F149-B8B1-C247-A40F-722808B0F774}"/>
                </a:ext>
              </a:extLst>
            </p:cNvPr>
            <p:cNvGrpSpPr/>
            <p:nvPr/>
          </p:nvGrpSpPr>
          <p:grpSpPr>
            <a:xfrm>
              <a:off x="1425470" y="2378622"/>
              <a:ext cx="1606762" cy="454740"/>
              <a:chOff x="2636839" y="2075298"/>
              <a:chExt cx="1714361" cy="485192"/>
            </a:xfrm>
            <a:solidFill>
              <a:schemeClr val="accent4"/>
            </a:solidFill>
          </p:grpSpPr>
          <p:sp>
            <p:nvSpPr>
              <p:cNvPr id="24" name="Rectangle: Rounded Corners 12">
                <a:extLst>
                  <a:ext uri="{FF2B5EF4-FFF2-40B4-BE49-F238E27FC236}">
                    <a16:creationId xmlns:a16="http://schemas.microsoft.com/office/drawing/2014/main" id="{32C8589E-5669-EB4A-B7BA-80EF10C8923C}"/>
                  </a:ext>
                </a:extLst>
              </p:cNvPr>
              <p:cNvSpPr/>
              <p:nvPr/>
            </p:nvSpPr>
            <p:spPr>
              <a:xfrm>
                <a:off x="2636839" y="2075298"/>
                <a:ext cx="1714361" cy="485192"/>
              </a:xfrm>
              <a:prstGeom prst="roundRect">
                <a:avLst>
                  <a:gd name="adj" fmla="val 50000"/>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lIns="48000" rIns="48000" rtlCol="0" anchor="ctr"/>
              <a:lstStyle/>
              <a:p>
                <a:pPr algn="ctr"/>
                <a:r>
                  <a:rPr lang="en-GB" sz="1333" dirty="0"/>
                  <a:t>PTP GM</a:t>
                </a:r>
              </a:p>
            </p:txBody>
          </p:sp>
          <p:grpSp>
            <p:nvGrpSpPr>
              <p:cNvPr id="25" name="Group 4">
                <a:extLst>
                  <a:ext uri="{FF2B5EF4-FFF2-40B4-BE49-F238E27FC236}">
                    <a16:creationId xmlns:a16="http://schemas.microsoft.com/office/drawing/2014/main" id="{054423E2-6091-D24F-9CE0-68421325B1A7}"/>
                  </a:ext>
                </a:extLst>
              </p:cNvPr>
              <p:cNvGrpSpPr>
                <a:grpSpLocks noChangeAspect="1"/>
              </p:cNvGrpSpPr>
              <p:nvPr/>
            </p:nvGrpSpPr>
            <p:grpSpPr bwMode="auto">
              <a:xfrm>
                <a:off x="3946931" y="2161529"/>
                <a:ext cx="312730" cy="312730"/>
                <a:chOff x="2125" y="460"/>
                <a:chExt cx="232" cy="232"/>
              </a:xfrm>
              <a:grpFill/>
            </p:grpSpPr>
            <p:sp>
              <p:nvSpPr>
                <p:cNvPr id="26" name="AutoShape 3">
                  <a:extLst>
                    <a:ext uri="{FF2B5EF4-FFF2-40B4-BE49-F238E27FC236}">
                      <a16:creationId xmlns:a16="http://schemas.microsoft.com/office/drawing/2014/main" id="{D9FBFE08-E558-C14C-B475-236D273C5380}"/>
                    </a:ext>
                  </a:extLst>
                </p:cNvPr>
                <p:cNvSpPr>
                  <a:spLocks noChangeAspect="1" noChangeArrowheads="1" noTextEdit="1"/>
                </p:cNvSpPr>
                <p:nvPr/>
              </p:nvSpPr>
              <p:spPr bwMode="auto">
                <a:xfrm>
                  <a:off x="2125" y="484"/>
                  <a:ext cx="208" cy="20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48000" tIns="60960" rIns="48000" bIns="60960" numCol="1" anchor="t" anchorCtr="0" compatLnSpc="1">
                  <a:prstTxWarp prst="textNoShape">
                    <a:avLst/>
                  </a:prstTxWarp>
                </a:bodyPr>
                <a:lstStyle/>
                <a:p>
                  <a:pPr algn="ctr"/>
                  <a:endParaRPr lang="en-GB" sz="1333" dirty="0"/>
                </a:p>
              </p:txBody>
            </p:sp>
            <p:sp>
              <p:nvSpPr>
                <p:cNvPr id="27" name="Line 5">
                  <a:extLst>
                    <a:ext uri="{FF2B5EF4-FFF2-40B4-BE49-F238E27FC236}">
                      <a16:creationId xmlns:a16="http://schemas.microsoft.com/office/drawing/2014/main" id="{1346141C-59F7-F74B-ACE3-458E1ED6336C}"/>
                    </a:ext>
                  </a:extLst>
                </p:cNvPr>
                <p:cNvSpPr>
                  <a:spLocks noChangeShapeType="1"/>
                </p:cNvSpPr>
                <p:nvPr/>
              </p:nvSpPr>
              <p:spPr bwMode="auto">
                <a:xfrm>
                  <a:off x="2241" y="648"/>
                  <a:ext cx="0" cy="0"/>
                </a:xfrm>
                <a:prstGeom prst="lin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8000" tIns="60960" rIns="48000" bIns="60960" numCol="1" anchor="t" anchorCtr="0" compatLnSpc="1">
                  <a:prstTxWarp prst="textNoShape">
                    <a:avLst/>
                  </a:prstTxWarp>
                </a:bodyPr>
                <a:lstStyle/>
                <a:p>
                  <a:pPr algn="ctr"/>
                  <a:endParaRPr lang="en-GB" sz="1333"/>
                </a:p>
              </p:txBody>
            </p:sp>
            <p:sp>
              <p:nvSpPr>
                <p:cNvPr id="28" name="Line 6">
                  <a:extLst>
                    <a:ext uri="{FF2B5EF4-FFF2-40B4-BE49-F238E27FC236}">
                      <a16:creationId xmlns:a16="http://schemas.microsoft.com/office/drawing/2014/main" id="{DEE59FF2-6760-5843-A431-12B09ABF0827}"/>
                    </a:ext>
                  </a:extLst>
                </p:cNvPr>
                <p:cNvSpPr>
                  <a:spLocks noChangeShapeType="1"/>
                </p:cNvSpPr>
                <p:nvPr/>
              </p:nvSpPr>
              <p:spPr bwMode="auto">
                <a:xfrm>
                  <a:off x="2241" y="648"/>
                  <a:ext cx="0" cy="0"/>
                </a:xfrm>
                <a:prstGeom prst="line">
                  <a:avLst/>
                </a:prstGeom>
                <a:grpFill/>
                <a:ln w="11113" cap="flat">
                  <a:solidFill>
                    <a:srgbClr val="FFFFFF"/>
                  </a:solidFill>
                  <a:prstDash val="solid"/>
                  <a:miter lim="800000"/>
                  <a:headEnd/>
                  <a:tailEnd/>
                </a:ln>
              </p:spPr>
              <p:txBody>
                <a:bodyPr vert="horz" wrap="square" lIns="48000" tIns="60960" rIns="48000" bIns="60960" numCol="1" anchor="t" anchorCtr="0" compatLnSpc="1">
                  <a:prstTxWarp prst="textNoShape">
                    <a:avLst/>
                  </a:prstTxWarp>
                </a:bodyPr>
                <a:lstStyle/>
                <a:p>
                  <a:pPr algn="ctr"/>
                  <a:endParaRPr lang="en-GB" sz="1333"/>
                </a:p>
              </p:txBody>
            </p:sp>
            <p:sp>
              <p:nvSpPr>
                <p:cNvPr id="29" name="Freeform 7">
                  <a:extLst>
                    <a:ext uri="{FF2B5EF4-FFF2-40B4-BE49-F238E27FC236}">
                      <a16:creationId xmlns:a16="http://schemas.microsoft.com/office/drawing/2014/main" id="{A7A4C20F-BF1C-814C-9838-7461D6451D0C}"/>
                    </a:ext>
                  </a:extLst>
                </p:cNvPr>
                <p:cNvSpPr>
                  <a:spLocks noEditPoints="1"/>
                </p:cNvSpPr>
                <p:nvPr/>
              </p:nvSpPr>
              <p:spPr bwMode="auto">
                <a:xfrm>
                  <a:off x="2125" y="460"/>
                  <a:ext cx="232" cy="232"/>
                </a:xfrm>
                <a:custGeom>
                  <a:avLst/>
                  <a:gdLst>
                    <a:gd name="T0" fmla="*/ 151 w 302"/>
                    <a:gd name="T1" fmla="*/ 302 h 302"/>
                    <a:gd name="T2" fmla="*/ 0 w 302"/>
                    <a:gd name="T3" fmla="*/ 151 h 302"/>
                    <a:gd name="T4" fmla="*/ 151 w 302"/>
                    <a:gd name="T5" fmla="*/ 0 h 302"/>
                    <a:gd name="T6" fmla="*/ 302 w 302"/>
                    <a:gd name="T7" fmla="*/ 151 h 302"/>
                    <a:gd name="T8" fmla="*/ 151 w 302"/>
                    <a:gd name="T9" fmla="*/ 302 h 302"/>
                    <a:gd name="T10" fmla="*/ 151 w 302"/>
                    <a:gd name="T11" fmla="*/ 9 h 302"/>
                    <a:gd name="T12" fmla="*/ 9 w 302"/>
                    <a:gd name="T13" fmla="*/ 151 h 302"/>
                    <a:gd name="T14" fmla="*/ 151 w 302"/>
                    <a:gd name="T15" fmla="*/ 293 h 302"/>
                    <a:gd name="T16" fmla="*/ 293 w 302"/>
                    <a:gd name="T17" fmla="*/ 151 h 302"/>
                    <a:gd name="T18" fmla="*/ 151 w 302"/>
                    <a:gd name="T19" fmla="*/ 9 h 3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02" h="302">
                      <a:moveTo>
                        <a:pt x="151" y="302"/>
                      </a:moveTo>
                      <a:cubicBezTo>
                        <a:pt x="68" y="302"/>
                        <a:pt x="0" y="234"/>
                        <a:pt x="0" y="151"/>
                      </a:cubicBezTo>
                      <a:cubicBezTo>
                        <a:pt x="0" y="68"/>
                        <a:pt x="68" y="0"/>
                        <a:pt x="151" y="0"/>
                      </a:cubicBezTo>
                      <a:cubicBezTo>
                        <a:pt x="234" y="0"/>
                        <a:pt x="302" y="68"/>
                        <a:pt x="302" y="151"/>
                      </a:cubicBezTo>
                      <a:cubicBezTo>
                        <a:pt x="302" y="234"/>
                        <a:pt x="234" y="302"/>
                        <a:pt x="151" y="302"/>
                      </a:cubicBezTo>
                      <a:close/>
                      <a:moveTo>
                        <a:pt x="151" y="9"/>
                      </a:moveTo>
                      <a:cubicBezTo>
                        <a:pt x="73" y="9"/>
                        <a:pt x="9" y="73"/>
                        <a:pt x="9" y="151"/>
                      </a:cubicBezTo>
                      <a:cubicBezTo>
                        <a:pt x="9" y="229"/>
                        <a:pt x="73" y="293"/>
                        <a:pt x="151" y="293"/>
                      </a:cubicBezTo>
                      <a:cubicBezTo>
                        <a:pt x="229" y="293"/>
                        <a:pt x="293" y="229"/>
                        <a:pt x="293" y="151"/>
                      </a:cubicBezTo>
                      <a:cubicBezTo>
                        <a:pt x="293" y="73"/>
                        <a:pt x="229" y="9"/>
                        <a:pt x="151" y="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8000" tIns="60960" rIns="48000" bIns="60960" numCol="1" anchor="t" anchorCtr="0" compatLnSpc="1">
                  <a:prstTxWarp prst="textNoShape">
                    <a:avLst/>
                  </a:prstTxWarp>
                </a:bodyPr>
                <a:lstStyle/>
                <a:p>
                  <a:pPr algn="ctr"/>
                  <a:endParaRPr lang="en-GB" sz="1333"/>
                </a:p>
              </p:txBody>
            </p:sp>
            <p:sp>
              <p:nvSpPr>
                <p:cNvPr id="30" name="Freeform 8">
                  <a:extLst>
                    <a:ext uri="{FF2B5EF4-FFF2-40B4-BE49-F238E27FC236}">
                      <a16:creationId xmlns:a16="http://schemas.microsoft.com/office/drawing/2014/main" id="{4B268B5E-51A8-C04A-B65F-088ECD28FCF6}"/>
                    </a:ext>
                  </a:extLst>
                </p:cNvPr>
                <p:cNvSpPr>
                  <a:spLocks/>
                </p:cNvSpPr>
                <p:nvPr/>
              </p:nvSpPr>
              <p:spPr bwMode="auto">
                <a:xfrm>
                  <a:off x="2156" y="527"/>
                  <a:ext cx="170" cy="53"/>
                </a:xfrm>
                <a:custGeom>
                  <a:avLst/>
                  <a:gdLst>
                    <a:gd name="T0" fmla="*/ 176 w 222"/>
                    <a:gd name="T1" fmla="*/ 0 h 69"/>
                    <a:gd name="T2" fmla="*/ 185 w 222"/>
                    <a:gd name="T3" fmla="*/ 16 h 69"/>
                    <a:gd name="T4" fmla="*/ 111 w 222"/>
                    <a:gd name="T5" fmla="*/ 59 h 69"/>
                    <a:gd name="T6" fmla="*/ 36 w 222"/>
                    <a:gd name="T7" fmla="*/ 16 h 69"/>
                    <a:gd name="T8" fmla="*/ 46 w 222"/>
                    <a:gd name="T9" fmla="*/ 0 h 69"/>
                    <a:gd name="T10" fmla="*/ 0 w 222"/>
                    <a:gd name="T11" fmla="*/ 0 h 69"/>
                    <a:gd name="T12" fmla="*/ 23 w 222"/>
                    <a:gd name="T13" fmla="*/ 40 h 69"/>
                    <a:gd name="T14" fmla="*/ 32 w 222"/>
                    <a:gd name="T15" fmla="*/ 24 h 69"/>
                    <a:gd name="T16" fmla="*/ 109 w 222"/>
                    <a:gd name="T17" fmla="*/ 68 h 69"/>
                    <a:gd name="T18" fmla="*/ 111 w 222"/>
                    <a:gd name="T19" fmla="*/ 69 h 69"/>
                    <a:gd name="T20" fmla="*/ 113 w 222"/>
                    <a:gd name="T21" fmla="*/ 68 h 69"/>
                    <a:gd name="T22" fmla="*/ 190 w 222"/>
                    <a:gd name="T23" fmla="*/ 24 h 69"/>
                    <a:gd name="T24" fmla="*/ 199 w 222"/>
                    <a:gd name="T25" fmla="*/ 40 h 69"/>
                    <a:gd name="T26" fmla="*/ 222 w 222"/>
                    <a:gd name="T27" fmla="*/ 0 h 69"/>
                    <a:gd name="T28" fmla="*/ 176 w 222"/>
                    <a:gd name="T29" fmla="*/ 0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22" h="69">
                      <a:moveTo>
                        <a:pt x="176" y="0"/>
                      </a:moveTo>
                      <a:cubicBezTo>
                        <a:pt x="185" y="16"/>
                        <a:pt x="185" y="16"/>
                        <a:pt x="185" y="16"/>
                      </a:cubicBezTo>
                      <a:cubicBezTo>
                        <a:pt x="111" y="59"/>
                        <a:pt x="111" y="59"/>
                        <a:pt x="111" y="59"/>
                      </a:cubicBezTo>
                      <a:cubicBezTo>
                        <a:pt x="36" y="16"/>
                        <a:pt x="36" y="16"/>
                        <a:pt x="36" y="16"/>
                      </a:cubicBezTo>
                      <a:cubicBezTo>
                        <a:pt x="46" y="0"/>
                        <a:pt x="46" y="0"/>
                        <a:pt x="46" y="0"/>
                      </a:cubicBezTo>
                      <a:cubicBezTo>
                        <a:pt x="0" y="0"/>
                        <a:pt x="0" y="0"/>
                        <a:pt x="0" y="0"/>
                      </a:cubicBezTo>
                      <a:cubicBezTo>
                        <a:pt x="23" y="40"/>
                        <a:pt x="23" y="40"/>
                        <a:pt x="23" y="40"/>
                      </a:cubicBezTo>
                      <a:cubicBezTo>
                        <a:pt x="32" y="24"/>
                        <a:pt x="32" y="24"/>
                        <a:pt x="32" y="24"/>
                      </a:cubicBezTo>
                      <a:cubicBezTo>
                        <a:pt x="109" y="68"/>
                        <a:pt x="109" y="68"/>
                        <a:pt x="109" y="68"/>
                      </a:cubicBezTo>
                      <a:cubicBezTo>
                        <a:pt x="109" y="68"/>
                        <a:pt x="110" y="69"/>
                        <a:pt x="111" y="69"/>
                      </a:cubicBezTo>
                      <a:cubicBezTo>
                        <a:pt x="112" y="69"/>
                        <a:pt x="113" y="68"/>
                        <a:pt x="113" y="68"/>
                      </a:cubicBezTo>
                      <a:cubicBezTo>
                        <a:pt x="190" y="24"/>
                        <a:pt x="190" y="24"/>
                        <a:pt x="190" y="24"/>
                      </a:cubicBezTo>
                      <a:cubicBezTo>
                        <a:pt x="199" y="40"/>
                        <a:pt x="199" y="40"/>
                        <a:pt x="199" y="40"/>
                      </a:cubicBezTo>
                      <a:cubicBezTo>
                        <a:pt x="222" y="0"/>
                        <a:pt x="222" y="0"/>
                        <a:pt x="222" y="0"/>
                      </a:cubicBezTo>
                      <a:lnTo>
                        <a:pt x="176"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8000" tIns="60960" rIns="48000" bIns="60960" numCol="1" anchor="t" anchorCtr="0" compatLnSpc="1">
                  <a:prstTxWarp prst="textNoShape">
                    <a:avLst/>
                  </a:prstTxWarp>
                </a:bodyPr>
                <a:lstStyle/>
                <a:p>
                  <a:pPr algn="ctr"/>
                  <a:endParaRPr lang="en-GB" sz="1333"/>
                </a:p>
              </p:txBody>
            </p:sp>
          </p:grpSp>
        </p:grpSp>
        <p:grpSp>
          <p:nvGrpSpPr>
            <p:cNvPr id="14" name="Group 13">
              <a:extLst>
                <a:ext uri="{FF2B5EF4-FFF2-40B4-BE49-F238E27FC236}">
                  <a16:creationId xmlns:a16="http://schemas.microsoft.com/office/drawing/2014/main" id="{E68A66F6-09B4-4A47-A211-8D2D07D79017}"/>
                </a:ext>
              </a:extLst>
            </p:cNvPr>
            <p:cNvGrpSpPr/>
            <p:nvPr/>
          </p:nvGrpSpPr>
          <p:grpSpPr>
            <a:xfrm>
              <a:off x="6111770" y="2378622"/>
              <a:ext cx="1606762" cy="454740"/>
              <a:chOff x="2636839" y="2075298"/>
              <a:chExt cx="1714361" cy="485192"/>
            </a:xfrm>
            <a:solidFill>
              <a:schemeClr val="accent4"/>
            </a:solidFill>
          </p:grpSpPr>
          <p:sp>
            <p:nvSpPr>
              <p:cNvPr id="17" name="Rectangle: Rounded Corners 20">
                <a:extLst>
                  <a:ext uri="{FF2B5EF4-FFF2-40B4-BE49-F238E27FC236}">
                    <a16:creationId xmlns:a16="http://schemas.microsoft.com/office/drawing/2014/main" id="{2505F088-FB80-2E4F-90A8-42D655DA1675}"/>
                  </a:ext>
                </a:extLst>
              </p:cNvPr>
              <p:cNvSpPr/>
              <p:nvPr/>
            </p:nvSpPr>
            <p:spPr>
              <a:xfrm>
                <a:off x="2636839" y="2075298"/>
                <a:ext cx="1714361" cy="485192"/>
              </a:xfrm>
              <a:prstGeom prst="roundRect">
                <a:avLst>
                  <a:gd name="adj" fmla="val 50000"/>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lIns="48000" rIns="48000" rtlCol="0" anchor="ctr"/>
              <a:lstStyle/>
              <a:p>
                <a:pPr algn="ctr"/>
                <a:r>
                  <a:rPr lang="en-GB" sz="1333" dirty="0"/>
                  <a:t>PTP GM</a:t>
                </a:r>
              </a:p>
            </p:txBody>
          </p:sp>
          <p:grpSp>
            <p:nvGrpSpPr>
              <p:cNvPr id="18" name="Group 4">
                <a:extLst>
                  <a:ext uri="{FF2B5EF4-FFF2-40B4-BE49-F238E27FC236}">
                    <a16:creationId xmlns:a16="http://schemas.microsoft.com/office/drawing/2014/main" id="{9A7BF7D9-7B73-1148-8F09-B729C7F6290E}"/>
                  </a:ext>
                </a:extLst>
              </p:cNvPr>
              <p:cNvGrpSpPr>
                <a:grpSpLocks noChangeAspect="1"/>
              </p:cNvGrpSpPr>
              <p:nvPr/>
            </p:nvGrpSpPr>
            <p:grpSpPr bwMode="auto">
              <a:xfrm>
                <a:off x="3946931" y="2161529"/>
                <a:ext cx="312730" cy="312730"/>
                <a:chOff x="2125" y="460"/>
                <a:chExt cx="232" cy="232"/>
              </a:xfrm>
              <a:grpFill/>
            </p:grpSpPr>
            <p:sp>
              <p:nvSpPr>
                <p:cNvPr id="19" name="AutoShape 3">
                  <a:extLst>
                    <a:ext uri="{FF2B5EF4-FFF2-40B4-BE49-F238E27FC236}">
                      <a16:creationId xmlns:a16="http://schemas.microsoft.com/office/drawing/2014/main" id="{419211C6-1CFA-0543-BC8F-56C5F5A0E505}"/>
                    </a:ext>
                  </a:extLst>
                </p:cNvPr>
                <p:cNvSpPr>
                  <a:spLocks noChangeAspect="1" noChangeArrowheads="1" noTextEdit="1"/>
                </p:cNvSpPr>
                <p:nvPr/>
              </p:nvSpPr>
              <p:spPr bwMode="auto">
                <a:xfrm>
                  <a:off x="2125" y="484"/>
                  <a:ext cx="208" cy="20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48000" tIns="60960" rIns="48000" bIns="60960" numCol="1" anchor="t" anchorCtr="0" compatLnSpc="1">
                  <a:prstTxWarp prst="textNoShape">
                    <a:avLst/>
                  </a:prstTxWarp>
                </a:bodyPr>
                <a:lstStyle/>
                <a:p>
                  <a:pPr algn="ctr"/>
                  <a:endParaRPr lang="en-GB" sz="1333" dirty="0"/>
                </a:p>
              </p:txBody>
            </p:sp>
            <p:sp>
              <p:nvSpPr>
                <p:cNvPr id="20" name="Line 5">
                  <a:extLst>
                    <a:ext uri="{FF2B5EF4-FFF2-40B4-BE49-F238E27FC236}">
                      <a16:creationId xmlns:a16="http://schemas.microsoft.com/office/drawing/2014/main" id="{D831B429-3CCF-3346-AAA5-E6A7DCC0165B}"/>
                    </a:ext>
                  </a:extLst>
                </p:cNvPr>
                <p:cNvSpPr>
                  <a:spLocks noChangeShapeType="1"/>
                </p:cNvSpPr>
                <p:nvPr/>
              </p:nvSpPr>
              <p:spPr bwMode="auto">
                <a:xfrm>
                  <a:off x="2241" y="648"/>
                  <a:ext cx="0" cy="0"/>
                </a:xfrm>
                <a:prstGeom prst="lin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8000" tIns="60960" rIns="48000" bIns="60960" numCol="1" anchor="t" anchorCtr="0" compatLnSpc="1">
                  <a:prstTxWarp prst="textNoShape">
                    <a:avLst/>
                  </a:prstTxWarp>
                </a:bodyPr>
                <a:lstStyle/>
                <a:p>
                  <a:pPr algn="ctr"/>
                  <a:endParaRPr lang="en-GB" sz="1333"/>
                </a:p>
              </p:txBody>
            </p:sp>
            <p:sp>
              <p:nvSpPr>
                <p:cNvPr id="21" name="Line 6">
                  <a:extLst>
                    <a:ext uri="{FF2B5EF4-FFF2-40B4-BE49-F238E27FC236}">
                      <a16:creationId xmlns:a16="http://schemas.microsoft.com/office/drawing/2014/main" id="{B48CDF0C-D34D-7C46-B9E3-9D51C58F4B32}"/>
                    </a:ext>
                  </a:extLst>
                </p:cNvPr>
                <p:cNvSpPr>
                  <a:spLocks noChangeShapeType="1"/>
                </p:cNvSpPr>
                <p:nvPr/>
              </p:nvSpPr>
              <p:spPr bwMode="auto">
                <a:xfrm>
                  <a:off x="2241" y="648"/>
                  <a:ext cx="0" cy="0"/>
                </a:xfrm>
                <a:prstGeom prst="line">
                  <a:avLst/>
                </a:prstGeom>
                <a:grpFill/>
                <a:ln w="11113" cap="flat">
                  <a:solidFill>
                    <a:srgbClr val="FFFFFF"/>
                  </a:solidFill>
                  <a:prstDash val="solid"/>
                  <a:miter lim="800000"/>
                  <a:headEnd/>
                  <a:tailEnd/>
                </a:ln>
              </p:spPr>
              <p:txBody>
                <a:bodyPr vert="horz" wrap="square" lIns="48000" tIns="60960" rIns="48000" bIns="60960" numCol="1" anchor="t" anchorCtr="0" compatLnSpc="1">
                  <a:prstTxWarp prst="textNoShape">
                    <a:avLst/>
                  </a:prstTxWarp>
                </a:bodyPr>
                <a:lstStyle/>
                <a:p>
                  <a:pPr algn="ctr"/>
                  <a:endParaRPr lang="en-GB" sz="1333"/>
                </a:p>
              </p:txBody>
            </p:sp>
            <p:sp>
              <p:nvSpPr>
                <p:cNvPr id="22" name="Freeform 7">
                  <a:extLst>
                    <a:ext uri="{FF2B5EF4-FFF2-40B4-BE49-F238E27FC236}">
                      <a16:creationId xmlns:a16="http://schemas.microsoft.com/office/drawing/2014/main" id="{4E99671D-B401-124A-84C9-52E2DC9293AC}"/>
                    </a:ext>
                  </a:extLst>
                </p:cNvPr>
                <p:cNvSpPr>
                  <a:spLocks noEditPoints="1"/>
                </p:cNvSpPr>
                <p:nvPr/>
              </p:nvSpPr>
              <p:spPr bwMode="auto">
                <a:xfrm>
                  <a:off x="2125" y="460"/>
                  <a:ext cx="232" cy="232"/>
                </a:xfrm>
                <a:custGeom>
                  <a:avLst/>
                  <a:gdLst>
                    <a:gd name="T0" fmla="*/ 151 w 302"/>
                    <a:gd name="T1" fmla="*/ 302 h 302"/>
                    <a:gd name="T2" fmla="*/ 0 w 302"/>
                    <a:gd name="T3" fmla="*/ 151 h 302"/>
                    <a:gd name="T4" fmla="*/ 151 w 302"/>
                    <a:gd name="T5" fmla="*/ 0 h 302"/>
                    <a:gd name="T6" fmla="*/ 302 w 302"/>
                    <a:gd name="T7" fmla="*/ 151 h 302"/>
                    <a:gd name="T8" fmla="*/ 151 w 302"/>
                    <a:gd name="T9" fmla="*/ 302 h 302"/>
                    <a:gd name="T10" fmla="*/ 151 w 302"/>
                    <a:gd name="T11" fmla="*/ 9 h 302"/>
                    <a:gd name="T12" fmla="*/ 9 w 302"/>
                    <a:gd name="T13" fmla="*/ 151 h 302"/>
                    <a:gd name="T14" fmla="*/ 151 w 302"/>
                    <a:gd name="T15" fmla="*/ 293 h 302"/>
                    <a:gd name="T16" fmla="*/ 293 w 302"/>
                    <a:gd name="T17" fmla="*/ 151 h 302"/>
                    <a:gd name="T18" fmla="*/ 151 w 302"/>
                    <a:gd name="T19" fmla="*/ 9 h 3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02" h="302">
                      <a:moveTo>
                        <a:pt x="151" y="302"/>
                      </a:moveTo>
                      <a:cubicBezTo>
                        <a:pt x="68" y="302"/>
                        <a:pt x="0" y="234"/>
                        <a:pt x="0" y="151"/>
                      </a:cubicBezTo>
                      <a:cubicBezTo>
                        <a:pt x="0" y="68"/>
                        <a:pt x="68" y="0"/>
                        <a:pt x="151" y="0"/>
                      </a:cubicBezTo>
                      <a:cubicBezTo>
                        <a:pt x="234" y="0"/>
                        <a:pt x="302" y="68"/>
                        <a:pt x="302" y="151"/>
                      </a:cubicBezTo>
                      <a:cubicBezTo>
                        <a:pt x="302" y="234"/>
                        <a:pt x="234" y="302"/>
                        <a:pt x="151" y="302"/>
                      </a:cubicBezTo>
                      <a:close/>
                      <a:moveTo>
                        <a:pt x="151" y="9"/>
                      </a:moveTo>
                      <a:cubicBezTo>
                        <a:pt x="73" y="9"/>
                        <a:pt x="9" y="73"/>
                        <a:pt x="9" y="151"/>
                      </a:cubicBezTo>
                      <a:cubicBezTo>
                        <a:pt x="9" y="229"/>
                        <a:pt x="73" y="293"/>
                        <a:pt x="151" y="293"/>
                      </a:cubicBezTo>
                      <a:cubicBezTo>
                        <a:pt x="229" y="293"/>
                        <a:pt x="293" y="229"/>
                        <a:pt x="293" y="151"/>
                      </a:cubicBezTo>
                      <a:cubicBezTo>
                        <a:pt x="293" y="73"/>
                        <a:pt x="229" y="9"/>
                        <a:pt x="151" y="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8000" tIns="60960" rIns="48000" bIns="60960" numCol="1" anchor="t" anchorCtr="0" compatLnSpc="1">
                  <a:prstTxWarp prst="textNoShape">
                    <a:avLst/>
                  </a:prstTxWarp>
                </a:bodyPr>
                <a:lstStyle/>
                <a:p>
                  <a:pPr algn="ctr"/>
                  <a:endParaRPr lang="en-GB" sz="1333"/>
                </a:p>
              </p:txBody>
            </p:sp>
            <p:sp>
              <p:nvSpPr>
                <p:cNvPr id="23" name="Freeform 8">
                  <a:extLst>
                    <a:ext uri="{FF2B5EF4-FFF2-40B4-BE49-F238E27FC236}">
                      <a16:creationId xmlns:a16="http://schemas.microsoft.com/office/drawing/2014/main" id="{4B97D4A2-FAB3-C047-8E3E-0B826281B19A}"/>
                    </a:ext>
                  </a:extLst>
                </p:cNvPr>
                <p:cNvSpPr>
                  <a:spLocks/>
                </p:cNvSpPr>
                <p:nvPr/>
              </p:nvSpPr>
              <p:spPr bwMode="auto">
                <a:xfrm>
                  <a:off x="2156" y="527"/>
                  <a:ext cx="170" cy="53"/>
                </a:xfrm>
                <a:custGeom>
                  <a:avLst/>
                  <a:gdLst>
                    <a:gd name="T0" fmla="*/ 176 w 222"/>
                    <a:gd name="T1" fmla="*/ 0 h 69"/>
                    <a:gd name="T2" fmla="*/ 185 w 222"/>
                    <a:gd name="T3" fmla="*/ 16 h 69"/>
                    <a:gd name="T4" fmla="*/ 111 w 222"/>
                    <a:gd name="T5" fmla="*/ 59 h 69"/>
                    <a:gd name="T6" fmla="*/ 36 w 222"/>
                    <a:gd name="T7" fmla="*/ 16 h 69"/>
                    <a:gd name="T8" fmla="*/ 46 w 222"/>
                    <a:gd name="T9" fmla="*/ 0 h 69"/>
                    <a:gd name="T10" fmla="*/ 0 w 222"/>
                    <a:gd name="T11" fmla="*/ 0 h 69"/>
                    <a:gd name="T12" fmla="*/ 23 w 222"/>
                    <a:gd name="T13" fmla="*/ 40 h 69"/>
                    <a:gd name="T14" fmla="*/ 32 w 222"/>
                    <a:gd name="T15" fmla="*/ 24 h 69"/>
                    <a:gd name="T16" fmla="*/ 109 w 222"/>
                    <a:gd name="T17" fmla="*/ 68 h 69"/>
                    <a:gd name="T18" fmla="*/ 111 w 222"/>
                    <a:gd name="T19" fmla="*/ 69 h 69"/>
                    <a:gd name="T20" fmla="*/ 113 w 222"/>
                    <a:gd name="T21" fmla="*/ 68 h 69"/>
                    <a:gd name="T22" fmla="*/ 190 w 222"/>
                    <a:gd name="T23" fmla="*/ 24 h 69"/>
                    <a:gd name="T24" fmla="*/ 199 w 222"/>
                    <a:gd name="T25" fmla="*/ 40 h 69"/>
                    <a:gd name="T26" fmla="*/ 222 w 222"/>
                    <a:gd name="T27" fmla="*/ 0 h 69"/>
                    <a:gd name="T28" fmla="*/ 176 w 222"/>
                    <a:gd name="T29" fmla="*/ 0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22" h="69">
                      <a:moveTo>
                        <a:pt x="176" y="0"/>
                      </a:moveTo>
                      <a:cubicBezTo>
                        <a:pt x="185" y="16"/>
                        <a:pt x="185" y="16"/>
                        <a:pt x="185" y="16"/>
                      </a:cubicBezTo>
                      <a:cubicBezTo>
                        <a:pt x="111" y="59"/>
                        <a:pt x="111" y="59"/>
                        <a:pt x="111" y="59"/>
                      </a:cubicBezTo>
                      <a:cubicBezTo>
                        <a:pt x="36" y="16"/>
                        <a:pt x="36" y="16"/>
                        <a:pt x="36" y="16"/>
                      </a:cubicBezTo>
                      <a:cubicBezTo>
                        <a:pt x="46" y="0"/>
                        <a:pt x="46" y="0"/>
                        <a:pt x="46" y="0"/>
                      </a:cubicBezTo>
                      <a:cubicBezTo>
                        <a:pt x="0" y="0"/>
                        <a:pt x="0" y="0"/>
                        <a:pt x="0" y="0"/>
                      </a:cubicBezTo>
                      <a:cubicBezTo>
                        <a:pt x="23" y="40"/>
                        <a:pt x="23" y="40"/>
                        <a:pt x="23" y="40"/>
                      </a:cubicBezTo>
                      <a:cubicBezTo>
                        <a:pt x="32" y="24"/>
                        <a:pt x="32" y="24"/>
                        <a:pt x="32" y="24"/>
                      </a:cubicBezTo>
                      <a:cubicBezTo>
                        <a:pt x="109" y="68"/>
                        <a:pt x="109" y="68"/>
                        <a:pt x="109" y="68"/>
                      </a:cubicBezTo>
                      <a:cubicBezTo>
                        <a:pt x="109" y="68"/>
                        <a:pt x="110" y="69"/>
                        <a:pt x="111" y="69"/>
                      </a:cubicBezTo>
                      <a:cubicBezTo>
                        <a:pt x="112" y="69"/>
                        <a:pt x="113" y="68"/>
                        <a:pt x="113" y="68"/>
                      </a:cubicBezTo>
                      <a:cubicBezTo>
                        <a:pt x="190" y="24"/>
                        <a:pt x="190" y="24"/>
                        <a:pt x="190" y="24"/>
                      </a:cubicBezTo>
                      <a:cubicBezTo>
                        <a:pt x="199" y="40"/>
                        <a:pt x="199" y="40"/>
                        <a:pt x="199" y="40"/>
                      </a:cubicBezTo>
                      <a:cubicBezTo>
                        <a:pt x="222" y="0"/>
                        <a:pt x="222" y="0"/>
                        <a:pt x="222" y="0"/>
                      </a:cubicBezTo>
                      <a:lnTo>
                        <a:pt x="176"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8000" tIns="60960" rIns="48000" bIns="60960" numCol="1" anchor="t" anchorCtr="0" compatLnSpc="1">
                  <a:prstTxWarp prst="textNoShape">
                    <a:avLst/>
                  </a:prstTxWarp>
                </a:bodyPr>
                <a:lstStyle/>
                <a:p>
                  <a:pPr algn="ctr"/>
                  <a:endParaRPr lang="en-GB" sz="1333"/>
                </a:p>
              </p:txBody>
            </p:sp>
          </p:grpSp>
        </p:grpSp>
        <p:cxnSp>
          <p:nvCxnSpPr>
            <p:cNvPr id="15" name="Connector: Curved 27">
              <a:extLst>
                <a:ext uri="{FF2B5EF4-FFF2-40B4-BE49-F238E27FC236}">
                  <a16:creationId xmlns:a16="http://schemas.microsoft.com/office/drawing/2014/main" id="{E12BDE6C-E178-FC4D-B049-5D4D9C4E8311}"/>
                </a:ext>
              </a:extLst>
            </p:cNvPr>
            <p:cNvCxnSpPr>
              <a:cxnSpLocks/>
              <a:stCxn id="31" idx="2"/>
              <a:endCxn id="24" idx="0"/>
            </p:cNvCxnSpPr>
            <p:nvPr/>
          </p:nvCxnSpPr>
          <p:spPr>
            <a:xfrm rot="10800000" flipV="1">
              <a:off x="2228850" y="1691126"/>
              <a:ext cx="1789374" cy="687495"/>
            </a:xfrm>
            <a:prstGeom prst="curvedConnector2">
              <a:avLst/>
            </a:prstGeom>
            <a:ln w="38100">
              <a:solidFill>
                <a:schemeClr val="bg1">
                  <a:lumMod val="50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16" name="Connector: Curved 28">
              <a:extLst>
                <a:ext uri="{FF2B5EF4-FFF2-40B4-BE49-F238E27FC236}">
                  <a16:creationId xmlns:a16="http://schemas.microsoft.com/office/drawing/2014/main" id="{9FF6FCA5-F686-294A-94F9-30C9F9E89EE1}"/>
                </a:ext>
              </a:extLst>
            </p:cNvPr>
            <p:cNvCxnSpPr>
              <a:cxnSpLocks/>
              <a:stCxn id="31" idx="6"/>
              <a:endCxn id="17" idx="0"/>
            </p:cNvCxnSpPr>
            <p:nvPr/>
          </p:nvCxnSpPr>
          <p:spPr>
            <a:xfrm>
              <a:off x="5125778" y="1691128"/>
              <a:ext cx="1789373" cy="687495"/>
            </a:xfrm>
            <a:prstGeom prst="curvedConnector2">
              <a:avLst/>
            </a:prstGeom>
            <a:ln w="38100">
              <a:solidFill>
                <a:schemeClr val="bg1">
                  <a:lumMod val="50000"/>
                </a:schemeClr>
              </a:solidFill>
              <a:prstDash val="sysDot"/>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397049403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1B59B6-D43F-4440-8F9E-38995C74B034}"/>
              </a:ext>
            </a:extLst>
          </p:cNvPr>
          <p:cNvSpPr>
            <a:spLocks noGrp="1"/>
          </p:cNvSpPr>
          <p:nvPr>
            <p:ph type="title"/>
          </p:nvPr>
        </p:nvSpPr>
        <p:spPr>
          <a:xfrm>
            <a:off x="609600" y="369033"/>
            <a:ext cx="8937674" cy="808522"/>
          </a:xfrm>
        </p:spPr>
        <p:txBody>
          <a:bodyPr>
            <a:normAutofit fontScale="90000"/>
          </a:bodyPr>
          <a:lstStyle/>
          <a:p>
            <a:pPr algn="ctr"/>
            <a:r>
              <a:rPr lang="en-GB" dirty="0">
                <a:solidFill>
                  <a:schemeClr val="bg1"/>
                </a:solidFill>
              </a:rPr>
              <a:t>Interconnecting proprietary audio Islands</a:t>
            </a:r>
            <a:endParaRPr lang="en-US" dirty="0">
              <a:solidFill>
                <a:schemeClr val="bg1"/>
              </a:solidFill>
            </a:endParaRPr>
          </a:p>
        </p:txBody>
      </p:sp>
      <p:sp>
        <p:nvSpPr>
          <p:cNvPr id="5" name="Slide Number Placeholder 4">
            <a:extLst>
              <a:ext uri="{FF2B5EF4-FFF2-40B4-BE49-F238E27FC236}">
                <a16:creationId xmlns:a16="http://schemas.microsoft.com/office/drawing/2014/main" id="{5057479E-12C8-41DD-9A51-BAD271ECB54B}"/>
              </a:ext>
            </a:extLst>
          </p:cNvPr>
          <p:cNvSpPr>
            <a:spLocks noGrp="1"/>
          </p:cNvSpPr>
          <p:nvPr>
            <p:ph type="sldNum" sz="quarter" idx="12"/>
          </p:nvPr>
        </p:nvSpPr>
        <p:spPr/>
        <p:txBody>
          <a:bodyPr/>
          <a:lstStyle/>
          <a:p>
            <a:fld id="{B86B1C54-FEBF-4CC1-B344-3951D30ED3C9}" type="slidenum">
              <a:rPr lang="en-US" noProof="0" smtClean="0"/>
              <a:t>29</a:t>
            </a:fld>
            <a:endParaRPr lang="en-US" noProof="0" dirty="0"/>
          </a:p>
        </p:txBody>
      </p:sp>
      <p:pic>
        <p:nvPicPr>
          <p:cNvPr id="8" name="Picture 7" descr="A picture containing tree&#10;&#10;Description automatically generated">
            <a:extLst>
              <a:ext uri="{FF2B5EF4-FFF2-40B4-BE49-F238E27FC236}">
                <a16:creationId xmlns:a16="http://schemas.microsoft.com/office/drawing/2014/main" id="{3821B2A2-4971-4B47-A28B-29115CA26B92}"/>
              </a:ext>
            </a:extLst>
          </p:cNvPr>
          <p:cNvPicPr>
            <a:picLocks noChangeAspect="1"/>
          </p:cNvPicPr>
          <p:nvPr/>
        </p:nvPicPr>
        <p:blipFill>
          <a:blip r:embed="rId2">
            <a:clrChange>
              <a:clrFrom>
                <a:srgbClr val="FFFFFF"/>
              </a:clrFrom>
              <a:clrTo>
                <a:srgbClr val="FFFFFF">
                  <a:alpha val="0"/>
                </a:srgbClr>
              </a:clrTo>
            </a:clrChange>
            <a:extLst>
              <a:ext uri="{BEBA8EAE-BF5A-486C-A8C5-ECC9F3942E4B}">
                <a14:imgProps xmlns:a14="http://schemas.microsoft.com/office/drawing/2010/main">
                  <a14:imgLayer r:embed="rId3">
                    <a14:imgEffect>
                      <a14:saturation sat="0"/>
                    </a14:imgEffect>
                  </a14:imgLayer>
                </a14:imgProps>
              </a:ext>
              <a:ext uri="{28A0092B-C50C-407E-A947-70E740481C1C}">
                <a14:useLocalDpi xmlns:a14="http://schemas.microsoft.com/office/drawing/2010/main" val="0"/>
              </a:ext>
            </a:extLst>
          </a:blip>
          <a:stretch>
            <a:fillRect/>
          </a:stretch>
        </p:blipFill>
        <p:spPr>
          <a:xfrm>
            <a:off x="2610450" y="1706230"/>
            <a:ext cx="2329703" cy="2329703"/>
          </a:xfrm>
          <a:prstGeom prst="rect">
            <a:avLst/>
          </a:prstGeom>
        </p:spPr>
      </p:pic>
      <p:pic>
        <p:nvPicPr>
          <p:cNvPr id="10" name="Graphic 9">
            <a:extLst>
              <a:ext uri="{FF2B5EF4-FFF2-40B4-BE49-F238E27FC236}">
                <a16:creationId xmlns:a16="http://schemas.microsoft.com/office/drawing/2014/main" id="{F8B3EF41-2F85-44BA-9010-C7B7884C58BD}"/>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6858600" y="1706230"/>
            <a:ext cx="2743201" cy="2743201"/>
          </a:xfrm>
          <a:prstGeom prst="rect">
            <a:avLst/>
          </a:prstGeom>
        </p:spPr>
      </p:pic>
      <p:cxnSp>
        <p:nvCxnSpPr>
          <p:cNvPr id="11" name="Connector: Curved 27">
            <a:extLst>
              <a:ext uri="{FF2B5EF4-FFF2-40B4-BE49-F238E27FC236}">
                <a16:creationId xmlns:a16="http://schemas.microsoft.com/office/drawing/2014/main" id="{6810597B-ECE0-4C79-861E-E4E750B68616}"/>
              </a:ext>
            </a:extLst>
          </p:cNvPr>
          <p:cNvCxnSpPr>
            <a:cxnSpLocks/>
          </p:cNvCxnSpPr>
          <p:nvPr/>
        </p:nvCxnSpPr>
        <p:spPr>
          <a:xfrm rot="10800000">
            <a:off x="4574271" y="2698317"/>
            <a:ext cx="2508447" cy="79199"/>
          </a:xfrm>
          <a:prstGeom prst="curvedConnector3">
            <a:avLst>
              <a:gd name="adj1" fmla="val 100926"/>
            </a:avLst>
          </a:prstGeom>
          <a:ln w="38100">
            <a:solidFill>
              <a:schemeClr val="bg1">
                <a:lumMod val="50000"/>
              </a:schemeClr>
            </a:solidFill>
            <a:prstDash val="sysDot"/>
          </a:ln>
        </p:spPr>
        <p:style>
          <a:lnRef idx="1">
            <a:schemeClr val="accent1"/>
          </a:lnRef>
          <a:fillRef idx="0">
            <a:schemeClr val="accent1"/>
          </a:fillRef>
          <a:effectRef idx="0">
            <a:schemeClr val="accent1"/>
          </a:effectRef>
          <a:fontRef idx="minor">
            <a:schemeClr val="tx1"/>
          </a:fontRef>
        </p:style>
      </p:cxnSp>
      <p:sp>
        <p:nvSpPr>
          <p:cNvPr id="9" name="TextBox 8">
            <a:extLst>
              <a:ext uri="{FF2B5EF4-FFF2-40B4-BE49-F238E27FC236}">
                <a16:creationId xmlns:a16="http://schemas.microsoft.com/office/drawing/2014/main" id="{465BD7EB-E368-413B-A4CA-CAFB82CFB089}"/>
              </a:ext>
            </a:extLst>
          </p:cNvPr>
          <p:cNvSpPr txBox="1"/>
          <p:nvPr/>
        </p:nvSpPr>
        <p:spPr>
          <a:xfrm>
            <a:off x="2236749" y="5604293"/>
            <a:ext cx="8543557" cy="830997"/>
          </a:xfrm>
          <a:prstGeom prst="rect">
            <a:avLst/>
          </a:prstGeom>
          <a:noFill/>
        </p:spPr>
        <p:txBody>
          <a:bodyPr wrap="none" rtlCol="0">
            <a:spAutoFit/>
          </a:bodyPr>
          <a:lstStyle/>
          <a:p>
            <a:r>
              <a:rPr lang="en-GB" sz="2400" dirty="0"/>
              <a:t>Plug and play ‘toolkit’ needed to transition to standardised formats</a:t>
            </a:r>
          </a:p>
          <a:p>
            <a:endParaRPr lang="en-US" sz="2400" dirty="0"/>
          </a:p>
        </p:txBody>
      </p:sp>
      <p:sp>
        <p:nvSpPr>
          <p:cNvPr id="12" name="TextBox 11">
            <a:extLst>
              <a:ext uri="{FF2B5EF4-FFF2-40B4-BE49-F238E27FC236}">
                <a16:creationId xmlns:a16="http://schemas.microsoft.com/office/drawing/2014/main" id="{84E2592F-FB84-4236-987A-ABA7740E76A5}"/>
              </a:ext>
            </a:extLst>
          </p:cNvPr>
          <p:cNvSpPr txBox="1"/>
          <p:nvPr/>
        </p:nvSpPr>
        <p:spPr>
          <a:xfrm>
            <a:off x="4510740" y="2244586"/>
            <a:ext cx="2920158" cy="830997"/>
          </a:xfrm>
          <a:prstGeom prst="rect">
            <a:avLst/>
          </a:prstGeom>
          <a:noFill/>
        </p:spPr>
        <p:txBody>
          <a:bodyPr wrap="none" rtlCol="0">
            <a:spAutoFit/>
          </a:bodyPr>
          <a:lstStyle/>
          <a:p>
            <a:r>
              <a:rPr lang="en-GB" sz="2400" dirty="0"/>
              <a:t>Gateway via ‘tie-lines’</a:t>
            </a:r>
          </a:p>
          <a:p>
            <a:endParaRPr lang="en-US" sz="2400" dirty="0"/>
          </a:p>
        </p:txBody>
      </p:sp>
      <p:sp>
        <p:nvSpPr>
          <p:cNvPr id="13" name="TextBox 12">
            <a:extLst>
              <a:ext uri="{FF2B5EF4-FFF2-40B4-BE49-F238E27FC236}">
                <a16:creationId xmlns:a16="http://schemas.microsoft.com/office/drawing/2014/main" id="{86533063-76FE-4C1F-BF90-6B39F6E2282D}"/>
              </a:ext>
            </a:extLst>
          </p:cNvPr>
          <p:cNvSpPr txBox="1"/>
          <p:nvPr/>
        </p:nvSpPr>
        <p:spPr>
          <a:xfrm>
            <a:off x="4639307" y="2897743"/>
            <a:ext cx="2367508" cy="830997"/>
          </a:xfrm>
          <a:prstGeom prst="rect">
            <a:avLst/>
          </a:prstGeom>
          <a:noFill/>
        </p:spPr>
        <p:txBody>
          <a:bodyPr wrap="none" rtlCol="0">
            <a:spAutoFit/>
          </a:bodyPr>
          <a:lstStyle/>
          <a:p>
            <a:r>
              <a:rPr lang="en-GB" sz="2400" dirty="0"/>
              <a:t>SDN interconnect</a:t>
            </a:r>
          </a:p>
          <a:p>
            <a:endParaRPr lang="en-US" sz="2400" dirty="0"/>
          </a:p>
        </p:txBody>
      </p:sp>
    </p:spTree>
    <p:extLst>
      <p:ext uri="{BB962C8B-B14F-4D97-AF65-F5344CB8AC3E}">
        <p14:creationId xmlns:p14="http://schemas.microsoft.com/office/powerpoint/2010/main" val="366477426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3EDD43-A7F8-44DD-B7E6-646E0739C84B}"/>
              </a:ext>
            </a:extLst>
          </p:cNvPr>
          <p:cNvSpPr>
            <a:spLocks noGrp="1"/>
          </p:cNvSpPr>
          <p:nvPr>
            <p:ph type="title"/>
          </p:nvPr>
        </p:nvSpPr>
        <p:spPr>
          <a:xfrm>
            <a:off x="0" y="299762"/>
            <a:ext cx="10860505" cy="1126792"/>
          </a:xfrm>
        </p:spPr>
        <p:txBody>
          <a:bodyPr>
            <a:normAutofit/>
          </a:bodyPr>
          <a:lstStyle/>
          <a:p>
            <a:r>
              <a:rPr lang="en-GB" dirty="0">
                <a:solidFill>
                  <a:schemeClr val="bg1"/>
                </a:solidFill>
              </a:rPr>
              <a:t>Don’t forget the audio- I am an sound guy!</a:t>
            </a:r>
            <a:endParaRPr lang="en-US" dirty="0">
              <a:solidFill>
                <a:schemeClr val="bg1"/>
              </a:solidFill>
            </a:endParaRPr>
          </a:p>
        </p:txBody>
      </p:sp>
      <p:pic>
        <p:nvPicPr>
          <p:cNvPr id="4" name="Picture 3" descr="A desk with a computer on a table&#10;&#10;Description automatically generated">
            <a:extLst>
              <a:ext uri="{FF2B5EF4-FFF2-40B4-BE49-F238E27FC236}">
                <a16:creationId xmlns:a16="http://schemas.microsoft.com/office/drawing/2014/main" id="{0E72D069-2A42-40E7-9ABE-4D8BB8E31DE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1082" y="2242210"/>
            <a:ext cx="6053505" cy="4540129"/>
          </a:xfrm>
          <a:prstGeom prst="rect">
            <a:avLst/>
          </a:prstGeom>
        </p:spPr>
      </p:pic>
      <p:pic>
        <p:nvPicPr>
          <p:cNvPr id="6" name="Picture 5" descr="A piano in a room&#10;&#10;Description automatically generated">
            <a:extLst>
              <a:ext uri="{FF2B5EF4-FFF2-40B4-BE49-F238E27FC236}">
                <a16:creationId xmlns:a16="http://schemas.microsoft.com/office/drawing/2014/main" id="{23692BC6-3DA9-430F-BC89-AE617C29120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160514" y="1398974"/>
            <a:ext cx="5983585" cy="4487689"/>
          </a:xfrm>
          <a:prstGeom prst="rect">
            <a:avLst/>
          </a:prstGeom>
        </p:spPr>
      </p:pic>
    </p:spTree>
    <p:extLst>
      <p:ext uri="{BB962C8B-B14F-4D97-AF65-F5344CB8AC3E}">
        <p14:creationId xmlns:p14="http://schemas.microsoft.com/office/powerpoint/2010/main" val="202576957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B24007-BFA3-42F9-8BB9-737953DC3B4C}"/>
              </a:ext>
            </a:extLst>
          </p:cNvPr>
          <p:cNvSpPr>
            <a:spLocks noGrp="1"/>
          </p:cNvSpPr>
          <p:nvPr>
            <p:ph type="title"/>
          </p:nvPr>
        </p:nvSpPr>
        <p:spPr/>
        <p:txBody>
          <a:bodyPr/>
          <a:lstStyle/>
          <a:p>
            <a:r>
              <a:rPr lang="en-GB" b="1" dirty="0"/>
              <a:t>AES67</a:t>
            </a:r>
            <a:r>
              <a:rPr lang="en-GB" dirty="0"/>
              <a:t> – defines link offset</a:t>
            </a:r>
          </a:p>
        </p:txBody>
      </p:sp>
      <p:pic>
        <p:nvPicPr>
          <p:cNvPr id="7" name="Content Placeholder 6">
            <a:extLst>
              <a:ext uri="{FF2B5EF4-FFF2-40B4-BE49-F238E27FC236}">
                <a16:creationId xmlns:a16="http://schemas.microsoft.com/office/drawing/2014/main" id="{83191AC7-1D29-4AA4-8BC8-3087B5952036}"/>
              </a:ext>
            </a:extLst>
          </p:cNvPr>
          <p:cNvPicPr>
            <a:picLocks noGrp="1" noChangeAspect="1"/>
          </p:cNvPicPr>
          <p:nvPr>
            <p:ph idx="1"/>
          </p:nvPr>
        </p:nvPicPr>
        <p:blipFill>
          <a:blip r:embed="rId2">
            <a:clrChange>
              <a:clrFrom>
                <a:srgbClr val="FFFFFF"/>
              </a:clrFrom>
              <a:clrTo>
                <a:srgbClr val="FFFFFF">
                  <a:alpha val="0"/>
                </a:srgbClr>
              </a:clrTo>
            </a:clrChange>
            <a:duotone>
              <a:prstClr val="black"/>
              <a:schemeClr val="accent4">
                <a:tint val="45000"/>
                <a:satMod val="400000"/>
              </a:schemeClr>
            </a:duotone>
            <a:extLst>
              <a:ext uri="{28A0092B-C50C-407E-A947-70E740481C1C}">
                <a14:useLocalDpi xmlns:a14="http://schemas.microsoft.com/office/drawing/2010/main" val="0"/>
              </a:ext>
            </a:extLst>
          </a:blip>
          <a:stretch>
            <a:fillRect/>
          </a:stretch>
        </p:blipFill>
        <p:spPr>
          <a:xfrm>
            <a:off x="8683855" y="4342228"/>
            <a:ext cx="3389501" cy="2103229"/>
          </a:xfrm>
        </p:spPr>
      </p:pic>
      <p:pic>
        <p:nvPicPr>
          <p:cNvPr id="9" name="Picture 2" descr="Image result for timing icon">
            <a:extLst>
              <a:ext uri="{FF2B5EF4-FFF2-40B4-BE49-F238E27FC236}">
                <a16:creationId xmlns:a16="http://schemas.microsoft.com/office/drawing/2014/main" id="{4B3F4A10-64FB-4F8F-86B7-B5685D609096}"/>
              </a:ext>
            </a:extLst>
          </p:cNvPr>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23580" y="1366655"/>
            <a:ext cx="1723560" cy="1723560"/>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11">
            <a:extLst>
              <a:ext uri="{FF2B5EF4-FFF2-40B4-BE49-F238E27FC236}">
                <a16:creationId xmlns:a16="http://schemas.microsoft.com/office/drawing/2014/main" id="{04C0FAF9-8032-44B3-807C-3D12F000171E}"/>
              </a:ext>
            </a:extLst>
          </p:cNvPr>
          <p:cNvPicPr>
            <a:picLocks noChangeAspect="1"/>
          </p:cNvPicPr>
          <p:nvPr/>
        </p:nvPicPr>
        <p:blipFill>
          <a:blip r:embed="rId4">
            <a:clrChange>
              <a:clrFrom>
                <a:srgbClr val="FFFFFF"/>
              </a:clrFrom>
              <a:clrTo>
                <a:srgbClr val="FFFFFF">
                  <a:alpha val="0"/>
                </a:srgbClr>
              </a:clrTo>
            </a:clrChange>
          </a:blip>
          <a:stretch>
            <a:fillRect/>
          </a:stretch>
        </p:blipFill>
        <p:spPr>
          <a:xfrm>
            <a:off x="9567635" y="1726667"/>
            <a:ext cx="2624368" cy="2615561"/>
          </a:xfrm>
          <a:prstGeom prst="rect">
            <a:avLst/>
          </a:prstGeom>
        </p:spPr>
      </p:pic>
      <p:grpSp>
        <p:nvGrpSpPr>
          <p:cNvPr id="6" name="Group 5">
            <a:extLst>
              <a:ext uri="{FF2B5EF4-FFF2-40B4-BE49-F238E27FC236}">
                <a16:creationId xmlns:a16="http://schemas.microsoft.com/office/drawing/2014/main" id="{26654899-FF73-F048-AA91-A45D331FD35D}"/>
              </a:ext>
            </a:extLst>
          </p:cNvPr>
          <p:cNvGrpSpPr/>
          <p:nvPr/>
        </p:nvGrpSpPr>
        <p:grpSpPr>
          <a:xfrm>
            <a:off x="7359068" y="1587278"/>
            <a:ext cx="1557040" cy="1502937"/>
            <a:chOff x="423246" y="2735797"/>
            <a:chExt cx="1107553" cy="1107553"/>
          </a:xfrm>
        </p:grpSpPr>
        <p:sp>
          <p:nvSpPr>
            <p:cNvPr id="8" name="Oval 7">
              <a:extLst>
                <a:ext uri="{FF2B5EF4-FFF2-40B4-BE49-F238E27FC236}">
                  <a16:creationId xmlns:a16="http://schemas.microsoft.com/office/drawing/2014/main" id="{A476E3EE-07CD-4346-8DA3-467E0A8BED87}"/>
                </a:ext>
              </a:extLst>
            </p:cNvPr>
            <p:cNvSpPr/>
            <p:nvPr/>
          </p:nvSpPr>
          <p:spPr>
            <a:xfrm>
              <a:off x="423246" y="2735797"/>
              <a:ext cx="1107553" cy="1107553"/>
            </a:xfrm>
            <a:prstGeom prst="ellipse">
              <a:avLst/>
            </a:prstGeom>
            <a:solidFill>
              <a:schemeClr val="tx2"/>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p>
          </p:txBody>
        </p:sp>
        <p:pic>
          <p:nvPicPr>
            <p:cNvPr id="10" name="Picture 9">
              <a:extLst>
                <a:ext uri="{FF2B5EF4-FFF2-40B4-BE49-F238E27FC236}">
                  <a16:creationId xmlns:a16="http://schemas.microsoft.com/office/drawing/2014/main" id="{AC07CBB2-743A-5A4F-988E-FF739CBFE292}"/>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74178" y="2975883"/>
              <a:ext cx="805688" cy="627380"/>
            </a:xfrm>
            <a:prstGeom prst="rect">
              <a:avLst/>
            </a:prstGeom>
          </p:spPr>
        </p:pic>
      </p:grpSp>
      <p:grpSp>
        <p:nvGrpSpPr>
          <p:cNvPr id="15" name="Group 14">
            <a:extLst>
              <a:ext uri="{FF2B5EF4-FFF2-40B4-BE49-F238E27FC236}">
                <a16:creationId xmlns:a16="http://schemas.microsoft.com/office/drawing/2014/main" id="{65CF3AE8-59B5-124B-A039-E6EC6B27931E}"/>
              </a:ext>
            </a:extLst>
          </p:cNvPr>
          <p:cNvGrpSpPr/>
          <p:nvPr/>
        </p:nvGrpSpPr>
        <p:grpSpPr>
          <a:xfrm>
            <a:off x="2689549" y="1600380"/>
            <a:ext cx="1476737" cy="1476737"/>
            <a:chOff x="1881214" y="1347383"/>
            <a:chExt cx="1107553" cy="1107553"/>
          </a:xfrm>
        </p:grpSpPr>
        <p:sp>
          <p:nvSpPr>
            <p:cNvPr id="16" name="Oval 15">
              <a:extLst>
                <a:ext uri="{FF2B5EF4-FFF2-40B4-BE49-F238E27FC236}">
                  <a16:creationId xmlns:a16="http://schemas.microsoft.com/office/drawing/2014/main" id="{DD8E6D88-4EB3-4740-A6B7-C8E118D818F8}"/>
                </a:ext>
              </a:extLst>
            </p:cNvPr>
            <p:cNvSpPr/>
            <p:nvPr/>
          </p:nvSpPr>
          <p:spPr>
            <a:xfrm>
              <a:off x="1881214" y="1347383"/>
              <a:ext cx="1107553" cy="1107553"/>
            </a:xfrm>
            <a:prstGeom prst="ellipse">
              <a:avLst/>
            </a:prstGeom>
            <a:solidFill>
              <a:srgbClr val="74C042"/>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p>
          </p:txBody>
        </p:sp>
        <p:pic>
          <p:nvPicPr>
            <p:cNvPr id="17" name="Picture 16">
              <a:extLst>
                <a:ext uri="{FF2B5EF4-FFF2-40B4-BE49-F238E27FC236}">
                  <a16:creationId xmlns:a16="http://schemas.microsoft.com/office/drawing/2014/main" id="{57A6826A-7469-3F4E-8308-DA57597C2AA3}"/>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2131206" y="1430624"/>
              <a:ext cx="607568" cy="941070"/>
            </a:xfrm>
            <a:prstGeom prst="rect">
              <a:avLst/>
            </a:prstGeom>
          </p:spPr>
        </p:pic>
      </p:grpSp>
      <p:sp>
        <p:nvSpPr>
          <p:cNvPr id="18" name="Right Arrow 17">
            <a:extLst>
              <a:ext uri="{FF2B5EF4-FFF2-40B4-BE49-F238E27FC236}">
                <a16:creationId xmlns:a16="http://schemas.microsoft.com/office/drawing/2014/main" id="{4F2060CE-36D7-EF4E-BBFE-E53F81DA618B}"/>
              </a:ext>
            </a:extLst>
          </p:cNvPr>
          <p:cNvSpPr/>
          <p:nvPr/>
        </p:nvSpPr>
        <p:spPr>
          <a:xfrm>
            <a:off x="4171853" y="2107734"/>
            <a:ext cx="3193275" cy="441193"/>
          </a:xfrm>
          <a:prstGeom prst="rightArrow">
            <a:avLst/>
          </a:prstGeom>
          <a:solidFill>
            <a:schemeClr val="bg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22" name="TextBox 21">
            <a:extLst>
              <a:ext uri="{FF2B5EF4-FFF2-40B4-BE49-F238E27FC236}">
                <a16:creationId xmlns:a16="http://schemas.microsoft.com/office/drawing/2014/main" id="{BF9DC1EA-E8B0-304D-9907-4686F6CB89DE}"/>
              </a:ext>
            </a:extLst>
          </p:cNvPr>
          <p:cNvSpPr txBox="1"/>
          <p:nvPr/>
        </p:nvSpPr>
        <p:spPr>
          <a:xfrm>
            <a:off x="5253179" y="2564074"/>
            <a:ext cx="819455" cy="307777"/>
          </a:xfrm>
          <a:prstGeom prst="rect">
            <a:avLst/>
          </a:prstGeom>
          <a:noFill/>
        </p:spPr>
        <p:txBody>
          <a:bodyPr wrap="none" rtlCol="0">
            <a:spAutoFit/>
          </a:bodyPr>
          <a:lstStyle/>
          <a:p>
            <a:r>
              <a:rPr lang="en-US" sz="1400" dirty="0"/>
              <a:t>link time</a:t>
            </a:r>
          </a:p>
        </p:txBody>
      </p:sp>
      <p:cxnSp>
        <p:nvCxnSpPr>
          <p:cNvPr id="23" name="Straight Arrow Connector 22">
            <a:extLst>
              <a:ext uri="{FF2B5EF4-FFF2-40B4-BE49-F238E27FC236}">
                <a16:creationId xmlns:a16="http://schemas.microsoft.com/office/drawing/2014/main" id="{24BEFDF2-E4E6-DD4E-9E29-930F7D4164A3}"/>
              </a:ext>
            </a:extLst>
          </p:cNvPr>
          <p:cNvCxnSpPr>
            <a:cxnSpLocks/>
          </p:cNvCxnSpPr>
          <p:nvPr/>
        </p:nvCxnSpPr>
        <p:spPr>
          <a:xfrm flipV="1">
            <a:off x="3793401" y="3081893"/>
            <a:ext cx="3891735" cy="2795"/>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pic>
        <p:nvPicPr>
          <p:cNvPr id="19" name="Picture 18" descr="A screenshot of a cell phone&#10;&#10;Description automatically generated">
            <a:extLst>
              <a:ext uri="{FF2B5EF4-FFF2-40B4-BE49-F238E27FC236}">
                <a16:creationId xmlns:a16="http://schemas.microsoft.com/office/drawing/2014/main" id="{7F24346C-406E-4E88-A8E9-05866F477C7E}"/>
              </a:ext>
            </a:extLst>
          </p:cNvPr>
          <p:cNvPicPr>
            <a:picLocks noChangeAspect="1"/>
          </p:cNvPicPr>
          <p:nvPr/>
        </p:nvPicPr>
        <p:blipFill>
          <a:blip r:embed="rId7">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288670" y="3271774"/>
            <a:ext cx="7976586" cy="3164695"/>
          </a:xfrm>
          <a:prstGeom prst="rect">
            <a:avLst/>
          </a:prstGeom>
        </p:spPr>
      </p:pic>
    </p:spTree>
    <p:extLst>
      <p:ext uri="{BB962C8B-B14F-4D97-AF65-F5344CB8AC3E}">
        <p14:creationId xmlns:p14="http://schemas.microsoft.com/office/powerpoint/2010/main" val="397675628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367FBF-D6E7-47F9-90E2-E0FDA31FE4AC}"/>
              </a:ext>
            </a:extLst>
          </p:cNvPr>
          <p:cNvSpPr>
            <a:spLocks noGrp="1"/>
          </p:cNvSpPr>
          <p:nvPr>
            <p:ph type="title"/>
          </p:nvPr>
        </p:nvSpPr>
        <p:spPr>
          <a:xfrm>
            <a:off x="210077" y="97165"/>
            <a:ext cx="7765448" cy="1126792"/>
          </a:xfrm>
        </p:spPr>
        <p:txBody>
          <a:bodyPr/>
          <a:lstStyle/>
          <a:p>
            <a:r>
              <a:rPr lang="en-GB" dirty="0"/>
              <a:t>Hybrid timing reconciliation</a:t>
            </a:r>
          </a:p>
        </p:txBody>
      </p:sp>
      <p:grpSp>
        <p:nvGrpSpPr>
          <p:cNvPr id="67" name="Group 66">
            <a:extLst>
              <a:ext uri="{FF2B5EF4-FFF2-40B4-BE49-F238E27FC236}">
                <a16:creationId xmlns:a16="http://schemas.microsoft.com/office/drawing/2014/main" id="{EA7282A3-A772-4E54-8935-F332E84F2D41}"/>
              </a:ext>
            </a:extLst>
          </p:cNvPr>
          <p:cNvGrpSpPr/>
          <p:nvPr/>
        </p:nvGrpSpPr>
        <p:grpSpPr>
          <a:xfrm>
            <a:off x="1243262" y="2359781"/>
            <a:ext cx="9534747" cy="4545672"/>
            <a:chOff x="499310" y="832684"/>
            <a:chExt cx="8018793" cy="3837803"/>
          </a:xfrm>
        </p:grpSpPr>
        <p:grpSp>
          <p:nvGrpSpPr>
            <p:cNvPr id="12" name="Group 11">
              <a:extLst>
                <a:ext uri="{FF2B5EF4-FFF2-40B4-BE49-F238E27FC236}">
                  <a16:creationId xmlns:a16="http://schemas.microsoft.com/office/drawing/2014/main" id="{72623204-FC45-4D38-9EBA-DD46AADFC8AB}"/>
                </a:ext>
              </a:extLst>
            </p:cNvPr>
            <p:cNvGrpSpPr/>
            <p:nvPr/>
          </p:nvGrpSpPr>
          <p:grpSpPr>
            <a:xfrm>
              <a:off x="7299816" y="3171146"/>
              <a:ext cx="1167780" cy="1127203"/>
              <a:chOff x="423246" y="2735797"/>
              <a:chExt cx="1107553" cy="1107553"/>
            </a:xfrm>
          </p:grpSpPr>
          <p:sp>
            <p:nvSpPr>
              <p:cNvPr id="13" name="Oval 12">
                <a:extLst>
                  <a:ext uri="{FF2B5EF4-FFF2-40B4-BE49-F238E27FC236}">
                    <a16:creationId xmlns:a16="http://schemas.microsoft.com/office/drawing/2014/main" id="{BC0AB0CE-3583-4D47-B3F7-54052C1C2EA2}"/>
                  </a:ext>
                </a:extLst>
              </p:cNvPr>
              <p:cNvSpPr/>
              <p:nvPr/>
            </p:nvSpPr>
            <p:spPr>
              <a:xfrm>
                <a:off x="423246" y="2735797"/>
                <a:ext cx="1107553" cy="1107553"/>
              </a:xfrm>
              <a:prstGeom prst="ellipse">
                <a:avLst/>
              </a:prstGeom>
              <a:solidFill>
                <a:schemeClr val="tx2"/>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467"/>
              </a:p>
            </p:txBody>
          </p:sp>
          <p:pic>
            <p:nvPicPr>
              <p:cNvPr id="14" name="Picture 13">
                <a:extLst>
                  <a:ext uri="{FF2B5EF4-FFF2-40B4-BE49-F238E27FC236}">
                    <a16:creationId xmlns:a16="http://schemas.microsoft.com/office/drawing/2014/main" id="{D4B3981D-469B-46FD-9A0D-E123FE6EE396}"/>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574178" y="2975883"/>
                <a:ext cx="805688" cy="627380"/>
              </a:xfrm>
              <a:prstGeom prst="rect">
                <a:avLst/>
              </a:prstGeom>
            </p:spPr>
          </p:pic>
        </p:grpSp>
        <p:grpSp>
          <p:nvGrpSpPr>
            <p:cNvPr id="15" name="Group 14">
              <a:extLst>
                <a:ext uri="{FF2B5EF4-FFF2-40B4-BE49-F238E27FC236}">
                  <a16:creationId xmlns:a16="http://schemas.microsoft.com/office/drawing/2014/main" id="{433EF549-E827-4222-AA8E-FDAEDD6494A9}"/>
                </a:ext>
              </a:extLst>
            </p:cNvPr>
            <p:cNvGrpSpPr/>
            <p:nvPr/>
          </p:nvGrpSpPr>
          <p:grpSpPr>
            <a:xfrm>
              <a:off x="7299818" y="1466875"/>
              <a:ext cx="1206953" cy="1155815"/>
              <a:chOff x="4774567" y="2984587"/>
              <a:chExt cx="1107553" cy="1107553"/>
            </a:xfrm>
          </p:grpSpPr>
          <p:sp>
            <p:nvSpPr>
              <p:cNvPr id="16" name="Oval 15">
                <a:extLst>
                  <a:ext uri="{FF2B5EF4-FFF2-40B4-BE49-F238E27FC236}">
                    <a16:creationId xmlns:a16="http://schemas.microsoft.com/office/drawing/2014/main" id="{6105E33D-DC67-4798-8DBE-ED727B94EFDA}"/>
                  </a:ext>
                </a:extLst>
              </p:cNvPr>
              <p:cNvSpPr/>
              <p:nvPr/>
            </p:nvSpPr>
            <p:spPr>
              <a:xfrm>
                <a:off x="4774567" y="2984587"/>
                <a:ext cx="1107553" cy="1107553"/>
              </a:xfrm>
              <a:prstGeom prst="ellipse">
                <a:avLst/>
              </a:prstGeom>
              <a:solidFill>
                <a:srgbClr val="74C042"/>
              </a:solidFill>
              <a:ln w="19050">
                <a:solidFill>
                  <a:schemeClr val="bg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467" dirty="0"/>
              </a:p>
            </p:txBody>
          </p:sp>
          <p:pic>
            <p:nvPicPr>
              <p:cNvPr id="17" name="Picture 16">
                <a:extLst>
                  <a:ext uri="{FF2B5EF4-FFF2-40B4-BE49-F238E27FC236}">
                    <a16:creationId xmlns:a16="http://schemas.microsoft.com/office/drawing/2014/main" id="{8BB6799F-62BB-4CD7-9E26-7CCF72E6AC47}"/>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897432" y="3244409"/>
                <a:ext cx="861822" cy="587909"/>
              </a:xfrm>
              <a:prstGeom prst="rect">
                <a:avLst/>
              </a:prstGeom>
            </p:spPr>
          </p:pic>
        </p:grpSp>
        <p:grpSp>
          <p:nvGrpSpPr>
            <p:cNvPr id="18" name="Group 17">
              <a:extLst>
                <a:ext uri="{FF2B5EF4-FFF2-40B4-BE49-F238E27FC236}">
                  <a16:creationId xmlns:a16="http://schemas.microsoft.com/office/drawing/2014/main" id="{E9A33CCE-50FF-425C-B9D3-09A5FC32FC3C}"/>
                </a:ext>
              </a:extLst>
            </p:cNvPr>
            <p:cNvGrpSpPr/>
            <p:nvPr/>
          </p:nvGrpSpPr>
          <p:grpSpPr>
            <a:xfrm>
              <a:off x="2898443" y="1477754"/>
              <a:ext cx="1107553" cy="1107553"/>
              <a:chOff x="3318189" y="2928562"/>
              <a:chExt cx="1107553" cy="1107553"/>
            </a:xfrm>
          </p:grpSpPr>
          <p:sp>
            <p:nvSpPr>
              <p:cNvPr id="19" name="Oval 18">
                <a:extLst>
                  <a:ext uri="{FF2B5EF4-FFF2-40B4-BE49-F238E27FC236}">
                    <a16:creationId xmlns:a16="http://schemas.microsoft.com/office/drawing/2014/main" id="{6FF6BF27-1574-4C1A-98A5-7A485B2BB3D7}"/>
                  </a:ext>
                </a:extLst>
              </p:cNvPr>
              <p:cNvSpPr/>
              <p:nvPr/>
            </p:nvSpPr>
            <p:spPr>
              <a:xfrm>
                <a:off x="3318189" y="2928562"/>
                <a:ext cx="1107553" cy="1107553"/>
              </a:xfrm>
              <a:prstGeom prst="ellipse">
                <a:avLst/>
              </a:prstGeom>
              <a:solidFill>
                <a:srgbClr val="74C042"/>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467"/>
              </a:p>
            </p:txBody>
          </p:sp>
          <p:pic>
            <p:nvPicPr>
              <p:cNvPr id="20" name="Picture 19">
                <a:extLst>
                  <a:ext uri="{FF2B5EF4-FFF2-40B4-BE49-F238E27FC236}">
                    <a16:creationId xmlns:a16="http://schemas.microsoft.com/office/drawing/2014/main" id="{D6AE2BAF-6349-4D92-B48C-A89DD812571E}"/>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3457564" y="3114165"/>
                <a:ext cx="828802" cy="736346"/>
              </a:xfrm>
              <a:prstGeom prst="rect">
                <a:avLst/>
              </a:prstGeom>
            </p:spPr>
          </p:pic>
        </p:grpSp>
        <p:grpSp>
          <p:nvGrpSpPr>
            <p:cNvPr id="21" name="Group 20">
              <a:extLst>
                <a:ext uri="{FF2B5EF4-FFF2-40B4-BE49-F238E27FC236}">
                  <a16:creationId xmlns:a16="http://schemas.microsoft.com/office/drawing/2014/main" id="{7972334B-109C-44E1-9F79-A145F177770D}"/>
                </a:ext>
              </a:extLst>
            </p:cNvPr>
            <p:cNvGrpSpPr/>
            <p:nvPr/>
          </p:nvGrpSpPr>
          <p:grpSpPr>
            <a:xfrm>
              <a:off x="3993248" y="3171146"/>
              <a:ext cx="1107552" cy="1107552"/>
              <a:chOff x="6230945" y="2984587"/>
              <a:chExt cx="1107552" cy="1107552"/>
            </a:xfrm>
          </p:grpSpPr>
          <p:sp>
            <p:nvSpPr>
              <p:cNvPr id="22" name="Oval 21">
                <a:extLst>
                  <a:ext uri="{FF2B5EF4-FFF2-40B4-BE49-F238E27FC236}">
                    <a16:creationId xmlns:a16="http://schemas.microsoft.com/office/drawing/2014/main" id="{1F46B95E-B98B-40C2-A2A3-4FC37063ED55}"/>
                  </a:ext>
                </a:extLst>
              </p:cNvPr>
              <p:cNvSpPr/>
              <p:nvPr/>
            </p:nvSpPr>
            <p:spPr>
              <a:xfrm>
                <a:off x="6230945" y="2984587"/>
                <a:ext cx="1107552" cy="1107552"/>
              </a:xfrm>
              <a:prstGeom prst="ellipse">
                <a:avLst/>
              </a:prstGeom>
              <a:solidFill>
                <a:srgbClr val="74C042"/>
              </a:solidFill>
              <a:ln w="19050">
                <a:solidFill>
                  <a:schemeClr val="bg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5333" dirty="0"/>
              </a:p>
            </p:txBody>
          </p:sp>
          <p:pic>
            <p:nvPicPr>
              <p:cNvPr id="23" name="Picture 22">
                <a:extLst>
                  <a:ext uri="{FF2B5EF4-FFF2-40B4-BE49-F238E27FC236}">
                    <a16:creationId xmlns:a16="http://schemas.microsoft.com/office/drawing/2014/main" id="{CAF909A2-A0E1-4613-A07C-7D26A2E66473}"/>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6385179" y="3237881"/>
                <a:ext cx="799084" cy="600964"/>
              </a:xfrm>
              <a:prstGeom prst="rect">
                <a:avLst/>
              </a:prstGeom>
            </p:spPr>
          </p:pic>
        </p:grpSp>
        <p:grpSp>
          <p:nvGrpSpPr>
            <p:cNvPr id="24" name="Group 23">
              <a:extLst>
                <a:ext uri="{FF2B5EF4-FFF2-40B4-BE49-F238E27FC236}">
                  <a16:creationId xmlns:a16="http://schemas.microsoft.com/office/drawing/2014/main" id="{6DD45A2B-BBC9-4B3F-9A6B-86BEB2F5658B}"/>
                </a:ext>
              </a:extLst>
            </p:cNvPr>
            <p:cNvGrpSpPr/>
            <p:nvPr/>
          </p:nvGrpSpPr>
          <p:grpSpPr>
            <a:xfrm>
              <a:off x="503488" y="1453625"/>
              <a:ext cx="1107553" cy="1107553"/>
              <a:chOff x="397240" y="1349439"/>
              <a:chExt cx="1107553" cy="1107553"/>
            </a:xfrm>
          </p:grpSpPr>
          <p:sp>
            <p:nvSpPr>
              <p:cNvPr id="25" name="Oval 24">
                <a:extLst>
                  <a:ext uri="{FF2B5EF4-FFF2-40B4-BE49-F238E27FC236}">
                    <a16:creationId xmlns:a16="http://schemas.microsoft.com/office/drawing/2014/main" id="{F0876638-141A-45C6-93CF-1AD437290155}"/>
                  </a:ext>
                </a:extLst>
              </p:cNvPr>
              <p:cNvSpPr/>
              <p:nvPr/>
            </p:nvSpPr>
            <p:spPr>
              <a:xfrm>
                <a:off x="397240" y="1349439"/>
                <a:ext cx="1107553" cy="1107553"/>
              </a:xfrm>
              <a:prstGeom prst="ellipse">
                <a:avLst/>
              </a:prstGeom>
              <a:solidFill>
                <a:schemeClr val="tx2"/>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467" dirty="0"/>
              </a:p>
            </p:txBody>
          </p:sp>
          <p:pic>
            <p:nvPicPr>
              <p:cNvPr id="26" name="Picture 25" descr="camera.emf">
                <a:extLst>
                  <a:ext uri="{FF2B5EF4-FFF2-40B4-BE49-F238E27FC236}">
                    <a16:creationId xmlns:a16="http://schemas.microsoft.com/office/drawing/2014/main" id="{CBC158DF-44D1-4420-BA00-03276C0A4FB5}"/>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588797" y="1626327"/>
                <a:ext cx="724438" cy="553777"/>
              </a:xfrm>
              <a:prstGeom prst="rect">
                <a:avLst/>
              </a:prstGeom>
            </p:spPr>
          </p:pic>
        </p:grpSp>
        <p:grpSp>
          <p:nvGrpSpPr>
            <p:cNvPr id="27" name="Group 26">
              <a:extLst>
                <a:ext uri="{FF2B5EF4-FFF2-40B4-BE49-F238E27FC236}">
                  <a16:creationId xmlns:a16="http://schemas.microsoft.com/office/drawing/2014/main" id="{B82B4CDC-A919-4EA5-BC87-303B071FD120}"/>
                </a:ext>
              </a:extLst>
            </p:cNvPr>
            <p:cNvGrpSpPr/>
            <p:nvPr/>
          </p:nvGrpSpPr>
          <p:grpSpPr>
            <a:xfrm>
              <a:off x="499310" y="3171146"/>
              <a:ext cx="1107553" cy="1107553"/>
              <a:chOff x="1881214" y="1347383"/>
              <a:chExt cx="1107553" cy="1107553"/>
            </a:xfrm>
          </p:grpSpPr>
          <p:sp>
            <p:nvSpPr>
              <p:cNvPr id="28" name="Oval 27">
                <a:extLst>
                  <a:ext uri="{FF2B5EF4-FFF2-40B4-BE49-F238E27FC236}">
                    <a16:creationId xmlns:a16="http://schemas.microsoft.com/office/drawing/2014/main" id="{2CB9A53B-CEC7-4D5E-84CA-B094C1174956}"/>
                  </a:ext>
                </a:extLst>
              </p:cNvPr>
              <p:cNvSpPr/>
              <p:nvPr/>
            </p:nvSpPr>
            <p:spPr>
              <a:xfrm>
                <a:off x="1881214" y="1347383"/>
                <a:ext cx="1107553" cy="1107553"/>
              </a:xfrm>
              <a:prstGeom prst="ellipse">
                <a:avLst/>
              </a:prstGeom>
              <a:solidFill>
                <a:srgbClr val="74C042"/>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467"/>
              </a:p>
            </p:txBody>
          </p:sp>
          <p:pic>
            <p:nvPicPr>
              <p:cNvPr id="29" name="Picture 28">
                <a:extLst>
                  <a:ext uri="{FF2B5EF4-FFF2-40B4-BE49-F238E27FC236}">
                    <a16:creationId xmlns:a16="http://schemas.microsoft.com/office/drawing/2014/main" id="{BBA8C897-4615-42FB-8CC1-28E3F205C92B}"/>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2131206" y="1430624"/>
                <a:ext cx="607568" cy="941070"/>
              </a:xfrm>
              <a:prstGeom prst="rect">
                <a:avLst/>
              </a:prstGeom>
            </p:spPr>
          </p:pic>
        </p:grpSp>
        <p:grpSp>
          <p:nvGrpSpPr>
            <p:cNvPr id="30" name="Group 29">
              <a:extLst>
                <a:ext uri="{FF2B5EF4-FFF2-40B4-BE49-F238E27FC236}">
                  <a16:creationId xmlns:a16="http://schemas.microsoft.com/office/drawing/2014/main" id="{724A71FC-596A-4978-B6A3-41921F93DFA7}"/>
                </a:ext>
              </a:extLst>
            </p:cNvPr>
            <p:cNvGrpSpPr/>
            <p:nvPr/>
          </p:nvGrpSpPr>
          <p:grpSpPr>
            <a:xfrm>
              <a:off x="5100801" y="1477755"/>
              <a:ext cx="1107553" cy="1107553"/>
              <a:chOff x="4852827" y="2735797"/>
              <a:chExt cx="1107553" cy="1107553"/>
            </a:xfrm>
          </p:grpSpPr>
          <p:sp>
            <p:nvSpPr>
              <p:cNvPr id="31" name="Oval 30">
                <a:extLst>
                  <a:ext uri="{FF2B5EF4-FFF2-40B4-BE49-F238E27FC236}">
                    <a16:creationId xmlns:a16="http://schemas.microsoft.com/office/drawing/2014/main" id="{40F9445B-F742-47DC-9F6D-A7F178532403}"/>
                  </a:ext>
                </a:extLst>
              </p:cNvPr>
              <p:cNvSpPr/>
              <p:nvPr/>
            </p:nvSpPr>
            <p:spPr>
              <a:xfrm>
                <a:off x="4852827" y="2735797"/>
                <a:ext cx="1107553" cy="1107553"/>
              </a:xfrm>
              <a:prstGeom prst="ellipse">
                <a:avLst/>
              </a:prstGeom>
              <a:solidFill>
                <a:schemeClr val="tx2"/>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467"/>
              </a:p>
            </p:txBody>
          </p:sp>
          <p:pic>
            <p:nvPicPr>
              <p:cNvPr id="32" name="Picture 31">
                <a:extLst>
                  <a:ext uri="{FF2B5EF4-FFF2-40B4-BE49-F238E27FC236}">
                    <a16:creationId xmlns:a16="http://schemas.microsoft.com/office/drawing/2014/main" id="{68ED94DB-4BDE-4C1C-B6BE-545A86AA7024}"/>
                  </a:ext>
                </a:extLst>
              </p:cNvPr>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4996089" y="2917136"/>
                <a:ext cx="808990" cy="696722"/>
              </a:xfrm>
              <a:prstGeom prst="rect">
                <a:avLst/>
              </a:prstGeom>
            </p:spPr>
          </p:pic>
        </p:grpSp>
        <p:sp>
          <p:nvSpPr>
            <p:cNvPr id="33" name="Right Arrow 2">
              <a:extLst>
                <a:ext uri="{FF2B5EF4-FFF2-40B4-BE49-F238E27FC236}">
                  <a16:creationId xmlns:a16="http://schemas.microsoft.com/office/drawing/2014/main" id="{A9254FC8-BEE4-49C5-9F77-5E7CA677F3E7}"/>
                </a:ext>
              </a:extLst>
            </p:cNvPr>
            <p:cNvSpPr/>
            <p:nvPr/>
          </p:nvSpPr>
          <p:spPr>
            <a:xfrm>
              <a:off x="1611040" y="3551661"/>
              <a:ext cx="2394956" cy="330895"/>
            </a:xfrm>
            <a:prstGeom prst="rightArrow">
              <a:avLst/>
            </a:prstGeom>
            <a:solidFill>
              <a:schemeClr val="bg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67"/>
            </a:p>
          </p:txBody>
        </p:sp>
        <p:sp>
          <p:nvSpPr>
            <p:cNvPr id="34" name="Right Arrow 36">
              <a:extLst>
                <a:ext uri="{FF2B5EF4-FFF2-40B4-BE49-F238E27FC236}">
                  <a16:creationId xmlns:a16="http://schemas.microsoft.com/office/drawing/2014/main" id="{177DA87D-89E7-4B4D-B9FD-19CE5FB2B326}"/>
                </a:ext>
              </a:extLst>
            </p:cNvPr>
            <p:cNvSpPr/>
            <p:nvPr/>
          </p:nvSpPr>
          <p:spPr>
            <a:xfrm>
              <a:off x="4009336" y="1841952"/>
              <a:ext cx="1091464" cy="330895"/>
            </a:xfrm>
            <a:prstGeom prst="rightArrow">
              <a:avLst/>
            </a:prstGeom>
            <a:solidFill>
              <a:schemeClr val="bg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67"/>
            </a:p>
          </p:txBody>
        </p:sp>
        <p:sp>
          <p:nvSpPr>
            <p:cNvPr id="35" name="Right Arrow 37">
              <a:extLst>
                <a:ext uri="{FF2B5EF4-FFF2-40B4-BE49-F238E27FC236}">
                  <a16:creationId xmlns:a16="http://schemas.microsoft.com/office/drawing/2014/main" id="{10F4916A-B3DD-473E-8EB4-06E409FFCE2E}"/>
                </a:ext>
              </a:extLst>
            </p:cNvPr>
            <p:cNvSpPr/>
            <p:nvPr/>
          </p:nvSpPr>
          <p:spPr>
            <a:xfrm>
              <a:off x="6208354" y="1866081"/>
              <a:ext cx="1091464" cy="330895"/>
            </a:xfrm>
            <a:prstGeom prst="rightArrow">
              <a:avLst/>
            </a:prstGeom>
            <a:solidFill>
              <a:schemeClr val="bg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67"/>
            </a:p>
          </p:txBody>
        </p:sp>
        <p:cxnSp>
          <p:nvCxnSpPr>
            <p:cNvPr id="36" name="Straight Connector 35">
              <a:extLst>
                <a:ext uri="{FF2B5EF4-FFF2-40B4-BE49-F238E27FC236}">
                  <a16:creationId xmlns:a16="http://schemas.microsoft.com/office/drawing/2014/main" id="{3793530F-8803-4ED6-AD84-7E0658237C2D}"/>
                </a:ext>
              </a:extLst>
            </p:cNvPr>
            <p:cNvCxnSpPr>
              <a:cxnSpLocks/>
            </p:cNvCxnSpPr>
            <p:nvPr/>
          </p:nvCxnSpPr>
          <p:spPr>
            <a:xfrm flipH="1">
              <a:off x="7883708" y="832684"/>
              <a:ext cx="19586" cy="3769360"/>
            </a:xfrm>
            <a:prstGeom prst="line">
              <a:avLst/>
            </a:prstGeom>
            <a:ln w="111125">
              <a:solidFill>
                <a:srgbClr val="FF0000"/>
              </a:solidFill>
            </a:ln>
          </p:spPr>
          <p:style>
            <a:lnRef idx="1">
              <a:schemeClr val="accent1"/>
            </a:lnRef>
            <a:fillRef idx="0">
              <a:schemeClr val="accent1"/>
            </a:fillRef>
            <a:effectRef idx="0">
              <a:schemeClr val="accent1"/>
            </a:effectRef>
            <a:fontRef idx="minor">
              <a:schemeClr val="tx1"/>
            </a:fontRef>
          </p:style>
        </p:cxnSp>
        <p:sp>
          <p:nvSpPr>
            <p:cNvPr id="37" name="Right Arrow 38">
              <a:extLst>
                <a:ext uri="{FF2B5EF4-FFF2-40B4-BE49-F238E27FC236}">
                  <a16:creationId xmlns:a16="http://schemas.microsoft.com/office/drawing/2014/main" id="{928CF415-EB42-456E-83C1-8F0122A24E80}"/>
                </a:ext>
              </a:extLst>
            </p:cNvPr>
            <p:cNvSpPr/>
            <p:nvPr/>
          </p:nvSpPr>
          <p:spPr>
            <a:xfrm>
              <a:off x="5083588" y="3546831"/>
              <a:ext cx="2235815" cy="330895"/>
            </a:xfrm>
            <a:prstGeom prst="rightArrow">
              <a:avLst/>
            </a:prstGeom>
            <a:solidFill>
              <a:schemeClr val="bg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67"/>
            </a:p>
          </p:txBody>
        </p:sp>
        <p:sp>
          <p:nvSpPr>
            <p:cNvPr id="38" name="Right Arrow 39">
              <a:extLst>
                <a:ext uri="{FF2B5EF4-FFF2-40B4-BE49-F238E27FC236}">
                  <a16:creationId xmlns:a16="http://schemas.microsoft.com/office/drawing/2014/main" id="{35DEA04C-F9E3-437F-B5FF-32BB5FD74E31}"/>
                </a:ext>
              </a:extLst>
            </p:cNvPr>
            <p:cNvSpPr/>
            <p:nvPr/>
          </p:nvSpPr>
          <p:spPr>
            <a:xfrm>
              <a:off x="1606863" y="1879335"/>
              <a:ext cx="1301295" cy="330895"/>
            </a:xfrm>
            <a:prstGeom prst="rightArrow">
              <a:avLst/>
            </a:prstGeom>
            <a:solidFill>
              <a:schemeClr val="bg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67"/>
            </a:p>
          </p:txBody>
        </p:sp>
        <p:cxnSp>
          <p:nvCxnSpPr>
            <p:cNvPr id="39" name="Straight Arrow Connector 38">
              <a:extLst>
                <a:ext uri="{FF2B5EF4-FFF2-40B4-BE49-F238E27FC236}">
                  <a16:creationId xmlns:a16="http://schemas.microsoft.com/office/drawing/2014/main" id="{42E88ADC-12E6-48BA-A85D-A4ABEB8DD9AF}"/>
                </a:ext>
              </a:extLst>
            </p:cNvPr>
            <p:cNvCxnSpPr/>
            <p:nvPr/>
          </p:nvCxnSpPr>
          <p:spPr>
            <a:xfrm>
              <a:off x="2908158" y="1336795"/>
              <a:ext cx="1085091"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40" name="Straight Arrow Connector 39">
              <a:extLst>
                <a:ext uri="{FF2B5EF4-FFF2-40B4-BE49-F238E27FC236}">
                  <a16:creationId xmlns:a16="http://schemas.microsoft.com/office/drawing/2014/main" id="{7CE85C34-C2CE-4E4E-8288-9C03E8E27F2E}"/>
                </a:ext>
              </a:extLst>
            </p:cNvPr>
            <p:cNvCxnSpPr>
              <a:cxnSpLocks/>
            </p:cNvCxnSpPr>
            <p:nvPr/>
          </p:nvCxnSpPr>
          <p:spPr>
            <a:xfrm>
              <a:off x="5123262" y="1343066"/>
              <a:ext cx="1085091"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41" name="TextBox 40">
              <a:extLst>
                <a:ext uri="{FF2B5EF4-FFF2-40B4-BE49-F238E27FC236}">
                  <a16:creationId xmlns:a16="http://schemas.microsoft.com/office/drawing/2014/main" id="{64779105-E5E7-4B04-BEEB-26C613FE0657}"/>
                </a:ext>
              </a:extLst>
            </p:cNvPr>
            <p:cNvSpPr txBox="1"/>
            <p:nvPr/>
          </p:nvSpPr>
          <p:spPr>
            <a:xfrm>
              <a:off x="2863793" y="1102676"/>
              <a:ext cx="985003" cy="233864"/>
            </a:xfrm>
            <a:prstGeom prst="rect">
              <a:avLst/>
            </a:prstGeom>
            <a:noFill/>
          </p:spPr>
          <p:txBody>
            <a:bodyPr wrap="none" rtlCol="0">
              <a:spAutoFit/>
            </a:bodyPr>
            <a:lstStyle/>
            <a:p>
              <a:r>
                <a:rPr lang="en-US" sz="1200" dirty="0"/>
                <a:t>Processing time</a:t>
              </a:r>
            </a:p>
          </p:txBody>
        </p:sp>
        <p:cxnSp>
          <p:nvCxnSpPr>
            <p:cNvPr id="42" name="Straight Connector 41">
              <a:extLst>
                <a:ext uri="{FF2B5EF4-FFF2-40B4-BE49-F238E27FC236}">
                  <a16:creationId xmlns:a16="http://schemas.microsoft.com/office/drawing/2014/main" id="{6891587E-9BA3-4FA0-BC90-C7477FD7BFAA}"/>
                </a:ext>
              </a:extLst>
            </p:cNvPr>
            <p:cNvCxnSpPr>
              <a:cxnSpLocks/>
            </p:cNvCxnSpPr>
            <p:nvPr/>
          </p:nvCxnSpPr>
          <p:spPr>
            <a:xfrm flipH="1">
              <a:off x="2900797" y="832684"/>
              <a:ext cx="7361" cy="2011680"/>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43" name="Straight Connector 42">
              <a:extLst>
                <a:ext uri="{FF2B5EF4-FFF2-40B4-BE49-F238E27FC236}">
                  <a16:creationId xmlns:a16="http://schemas.microsoft.com/office/drawing/2014/main" id="{4F258D07-A49F-49D1-A303-1968604A4F2F}"/>
                </a:ext>
              </a:extLst>
            </p:cNvPr>
            <p:cNvCxnSpPr>
              <a:cxnSpLocks/>
            </p:cNvCxnSpPr>
            <p:nvPr/>
          </p:nvCxnSpPr>
          <p:spPr>
            <a:xfrm flipH="1">
              <a:off x="4008706" y="836111"/>
              <a:ext cx="7361" cy="2011680"/>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44" name="Straight Connector 43">
              <a:extLst>
                <a:ext uri="{FF2B5EF4-FFF2-40B4-BE49-F238E27FC236}">
                  <a16:creationId xmlns:a16="http://schemas.microsoft.com/office/drawing/2014/main" id="{3F05D957-5F6E-4D0B-9337-06268AD967E1}"/>
                </a:ext>
              </a:extLst>
            </p:cNvPr>
            <p:cNvCxnSpPr>
              <a:cxnSpLocks/>
            </p:cNvCxnSpPr>
            <p:nvPr/>
          </p:nvCxnSpPr>
          <p:spPr>
            <a:xfrm flipH="1">
              <a:off x="5083588" y="836540"/>
              <a:ext cx="7361" cy="2011680"/>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45" name="Straight Connector 44">
              <a:extLst>
                <a:ext uri="{FF2B5EF4-FFF2-40B4-BE49-F238E27FC236}">
                  <a16:creationId xmlns:a16="http://schemas.microsoft.com/office/drawing/2014/main" id="{E871CD1F-919A-45ED-AD3F-599B5CDB1437}"/>
                </a:ext>
              </a:extLst>
            </p:cNvPr>
            <p:cNvCxnSpPr>
              <a:cxnSpLocks/>
            </p:cNvCxnSpPr>
            <p:nvPr/>
          </p:nvCxnSpPr>
          <p:spPr>
            <a:xfrm flipH="1">
              <a:off x="6208889" y="832684"/>
              <a:ext cx="7361" cy="2011680"/>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46" name="Straight Connector 45">
              <a:extLst>
                <a:ext uri="{FF2B5EF4-FFF2-40B4-BE49-F238E27FC236}">
                  <a16:creationId xmlns:a16="http://schemas.microsoft.com/office/drawing/2014/main" id="{FB4CA4C3-0A35-4BC6-941D-C486C51810FC}"/>
                </a:ext>
              </a:extLst>
            </p:cNvPr>
            <p:cNvCxnSpPr>
              <a:cxnSpLocks/>
            </p:cNvCxnSpPr>
            <p:nvPr/>
          </p:nvCxnSpPr>
          <p:spPr>
            <a:xfrm flipH="1">
              <a:off x="3976718" y="3019564"/>
              <a:ext cx="14442" cy="1650923"/>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47" name="Straight Connector 46">
              <a:extLst>
                <a:ext uri="{FF2B5EF4-FFF2-40B4-BE49-F238E27FC236}">
                  <a16:creationId xmlns:a16="http://schemas.microsoft.com/office/drawing/2014/main" id="{0DD9841A-5F16-413F-9E52-D8EE10A84BEE}"/>
                </a:ext>
              </a:extLst>
            </p:cNvPr>
            <p:cNvCxnSpPr>
              <a:cxnSpLocks/>
            </p:cNvCxnSpPr>
            <p:nvPr/>
          </p:nvCxnSpPr>
          <p:spPr>
            <a:xfrm flipH="1">
              <a:off x="5083588" y="3019564"/>
              <a:ext cx="3682" cy="1650923"/>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sp>
          <p:nvSpPr>
            <p:cNvPr id="48" name="TextBox 47">
              <a:extLst>
                <a:ext uri="{FF2B5EF4-FFF2-40B4-BE49-F238E27FC236}">
                  <a16:creationId xmlns:a16="http://schemas.microsoft.com/office/drawing/2014/main" id="{87182743-41B1-4ACD-A812-5519383C5EF1}"/>
                </a:ext>
              </a:extLst>
            </p:cNvPr>
            <p:cNvSpPr txBox="1"/>
            <p:nvPr/>
          </p:nvSpPr>
          <p:spPr>
            <a:xfrm>
              <a:off x="3921784" y="4328858"/>
              <a:ext cx="985003" cy="233864"/>
            </a:xfrm>
            <a:prstGeom prst="rect">
              <a:avLst/>
            </a:prstGeom>
            <a:noFill/>
          </p:spPr>
          <p:txBody>
            <a:bodyPr wrap="none" rtlCol="0">
              <a:spAutoFit/>
            </a:bodyPr>
            <a:lstStyle/>
            <a:p>
              <a:r>
                <a:rPr lang="en-US" sz="1200" dirty="0"/>
                <a:t>Processing time</a:t>
              </a:r>
            </a:p>
          </p:txBody>
        </p:sp>
        <p:cxnSp>
          <p:nvCxnSpPr>
            <p:cNvPr id="49" name="Straight Arrow Connector 48">
              <a:extLst>
                <a:ext uri="{FF2B5EF4-FFF2-40B4-BE49-F238E27FC236}">
                  <a16:creationId xmlns:a16="http://schemas.microsoft.com/office/drawing/2014/main" id="{6F9C06A7-4411-4C3A-AF2F-9E548B118A83}"/>
                </a:ext>
              </a:extLst>
            </p:cNvPr>
            <p:cNvCxnSpPr>
              <a:cxnSpLocks/>
            </p:cNvCxnSpPr>
            <p:nvPr/>
          </p:nvCxnSpPr>
          <p:spPr>
            <a:xfrm>
              <a:off x="4005996" y="4545020"/>
              <a:ext cx="1085091"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50" name="TextBox 49">
              <a:extLst>
                <a:ext uri="{FF2B5EF4-FFF2-40B4-BE49-F238E27FC236}">
                  <a16:creationId xmlns:a16="http://schemas.microsoft.com/office/drawing/2014/main" id="{32B6F7C3-3613-4E44-930C-29391F235617}"/>
                </a:ext>
              </a:extLst>
            </p:cNvPr>
            <p:cNvSpPr txBox="1"/>
            <p:nvPr/>
          </p:nvSpPr>
          <p:spPr>
            <a:xfrm>
              <a:off x="5049797" y="1115828"/>
              <a:ext cx="985003" cy="233864"/>
            </a:xfrm>
            <a:prstGeom prst="rect">
              <a:avLst/>
            </a:prstGeom>
            <a:noFill/>
          </p:spPr>
          <p:txBody>
            <a:bodyPr wrap="none" rtlCol="0">
              <a:spAutoFit/>
            </a:bodyPr>
            <a:lstStyle/>
            <a:p>
              <a:r>
                <a:rPr lang="en-US" sz="1200" dirty="0"/>
                <a:t>Processing time</a:t>
              </a:r>
            </a:p>
          </p:txBody>
        </p:sp>
        <p:cxnSp>
          <p:nvCxnSpPr>
            <p:cNvPr id="51" name="Straight Connector 50">
              <a:extLst>
                <a:ext uri="{FF2B5EF4-FFF2-40B4-BE49-F238E27FC236}">
                  <a16:creationId xmlns:a16="http://schemas.microsoft.com/office/drawing/2014/main" id="{33BB0F69-6B98-4A1C-866D-50FC81A46163}"/>
                </a:ext>
              </a:extLst>
            </p:cNvPr>
            <p:cNvCxnSpPr>
              <a:cxnSpLocks/>
            </p:cNvCxnSpPr>
            <p:nvPr/>
          </p:nvCxnSpPr>
          <p:spPr>
            <a:xfrm flipH="1">
              <a:off x="1018514" y="832684"/>
              <a:ext cx="35227" cy="3837803"/>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sp>
          <p:nvSpPr>
            <p:cNvPr id="52" name="TextBox 51">
              <a:extLst>
                <a:ext uri="{FF2B5EF4-FFF2-40B4-BE49-F238E27FC236}">
                  <a16:creationId xmlns:a16="http://schemas.microsoft.com/office/drawing/2014/main" id="{B084A5AD-13BF-4E8F-8768-D9C5D34335AB}"/>
                </a:ext>
              </a:extLst>
            </p:cNvPr>
            <p:cNvSpPr txBox="1"/>
            <p:nvPr/>
          </p:nvSpPr>
          <p:spPr>
            <a:xfrm>
              <a:off x="1022844" y="979352"/>
              <a:ext cx="772914" cy="389773"/>
            </a:xfrm>
            <a:prstGeom prst="rect">
              <a:avLst/>
            </a:prstGeom>
            <a:noFill/>
          </p:spPr>
          <p:txBody>
            <a:bodyPr wrap="none" rtlCol="0">
              <a:spAutoFit/>
            </a:bodyPr>
            <a:lstStyle/>
            <a:p>
              <a:r>
                <a:rPr lang="en-US" sz="1200" dirty="0"/>
                <a:t>Origination </a:t>
              </a:r>
              <a:br>
                <a:rPr lang="en-US" sz="1200" dirty="0"/>
              </a:br>
              <a:r>
                <a:rPr lang="en-US" sz="1200" dirty="0"/>
                <a:t>time</a:t>
              </a:r>
            </a:p>
          </p:txBody>
        </p:sp>
        <p:sp>
          <p:nvSpPr>
            <p:cNvPr id="53" name="TextBox 52">
              <a:extLst>
                <a:ext uri="{FF2B5EF4-FFF2-40B4-BE49-F238E27FC236}">
                  <a16:creationId xmlns:a16="http://schemas.microsoft.com/office/drawing/2014/main" id="{EFFE97CE-6F73-4478-BCBD-A477D9535986}"/>
                </a:ext>
              </a:extLst>
            </p:cNvPr>
            <p:cNvSpPr txBox="1"/>
            <p:nvPr/>
          </p:nvSpPr>
          <p:spPr>
            <a:xfrm>
              <a:off x="7892298" y="1200857"/>
              <a:ext cx="625805" cy="233864"/>
            </a:xfrm>
            <a:prstGeom prst="rect">
              <a:avLst/>
            </a:prstGeom>
            <a:noFill/>
          </p:spPr>
          <p:txBody>
            <a:bodyPr wrap="none" rtlCol="0">
              <a:spAutoFit/>
            </a:bodyPr>
            <a:lstStyle/>
            <a:p>
              <a:r>
                <a:rPr lang="en-US" sz="1200" dirty="0"/>
                <a:t>Use time</a:t>
              </a:r>
            </a:p>
          </p:txBody>
        </p:sp>
        <p:sp>
          <p:nvSpPr>
            <p:cNvPr id="54" name="TextBox 53">
              <a:extLst>
                <a:ext uri="{FF2B5EF4-FFF2-40B4-BE49-F238E27FC236}">
                  <a16:creationId xmlns:a16="http://schemas.microsoft.com/office/drawing/2014/main" id="{39A7BD6C-570B-4DA2-96F1-75EA3B58D220}"/>
                </a:ext>
              </a:extLst>
            </p:cNvPr>
            <p:cNvSpPr txBox="1"/>
            <p:nvPr/>
          </p:nvSpPr>
          <p:spPr>
            <a:xfrm>
              <a:off x="4134077" y="1466876"/>
              <a:ext cx="612324" cy="233864"/>
            </a:xfrm>
            <a:prstGeom prst="rect">
              <a:avLst/>
            </a:prstGeom>
            <a:noFill/>
          </p:spPr>
          <p:txBody>
            <a:bodyPr wrap="none" rtlCol="0">
              <a:spAutoFit/>
            </a:bodyPr>
            <a:lstStyle/>
            <a:p>
              <a:r>
                <a:rPr lang="en-US" sz="1200" dirty="0"/>
                <a:t>link time</a:t>
              </a:r>
            </a:p>
          </p:txBody>
        </p:sp>
        <p:cxnSp>
          <p:nvCxnSpPr>
            <p:cNvPr id="55" name="Straight Arrow Connector 54">
              <a:extLst>
                <a:ext uri="{FF2B5EF4-FFF2-40B4-BE49-F238E27FC236}">
                  <a16:creationId xmlns:a16="http://schemas.microsoft.com/office/drawing/2014/main" id="{AAF6985D-5280-42A2-B787-93D6AF279057}"/>
                </a:ext>
              </a:extLst>
            </p:cNvPr>
            <p:cNvCxnSpPr/>
            <p:nvPr/>
          </p:nvCxnSpPr>
          <p:spPr>
            <a:xfrm>
              <a:off x="4015710" y="1718695"/>
              <a:ext cx="1085091"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56" name="TextBox 55">
              <a:extLst>
                <a:ext uri="{FF2B5EF4-FFF2-40B4-BE49-F238E27FC236}">
                  <a16:creationId xmlns:a16="http://schemas.microsoft.com/office/drawing/2014/main" id="{8E348B69-EDC2-4EEF-A46C-C3DD11843403}"/>
                </a:ext>
              </a:extLst>
            </p:cNvPr>
            <p:cNvSpPr txBox="1"/>
            <p:nvPr/>
          </p:nvSpPr>
          <p:spPr>
            <a:xfrm>
              <a:off x="1929069" y="1171773"/>
              <a:ext cx="612324" cy="233864"/>
            </a:xfrm>
            <a:prstGeom prst="rect">
              <a:avLst/>
            </a:prstGeom>
            <a:noFill/>
          </p:spPr>
          <p:txBody>
            <a:bodyPr wrap="none" rtlCol="0">
              <a:spAutoFit/>
            </a:bodyPr>
            <a:lstStyle/>
            <a:p>
              <a:r>
                <a:rPr lang="en-US" sz="1200" dirty="0"/>
                <a:t>link time</a:t>
              </a:r>
            </a:p>
          </p:txBody>
        </p:sp>
        <p:cxnSp>
          <p:nvCxnSpPr>
            <p:cNvPr id="57" name="Straight Arrow Connector 56">
              <a:extLst>
                <a:ext uri="{FF2B5EF4-FFF2-40B4-BE49-F238E27FC236}">
                  <a16:creationId xmlns:a16="http://schemas.microsoft.com/office/drawing/2014/main" id="{1FC0F396-CB29-4D55-ACBD-A4A14CB7EDBD}"/>
                </a:ext>
              </a:extLst>
            </p:cNvPr>
            <p:cNvCxnSpPr>
              <a:cxnSpLocks/>
            </p:cNvCxnSpPr>
            <p:nvPr/>
          </p:nvCxnSpPr>
          <p:spPr>
            <a:xfrm flipV="1">
              <a:off x="1053741" y="1423593"/>
              <a:ext cx="1842053" cy="1742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58" name="TextBox 57">
              <a:extLst>
                <a:ext uri="{FF2B5EF4-FFF2-40B4-BE49-F238E27FC236}">
                  <a16:creationId xmlns:a16="http://schemas.microsoft.com/office/drawing/2014/main" id="{66A1D114-CA83-4AE8-BC26-8E22F81C267B}"/>
                </a:ext>
              </a:extLst>
            </p:cNvPr>
            <p:cNvSpPr txBox="1"/>
            <p:nvPr/>
          </p:nvSpPr>
          <p:spPr>
            <a:xfrm>
              <a:off x="6339147" y="1189190"/>
              <a:ext cx="612324" cy="233864"/>
            </a:xfrm>
            <a:prstGeom prst="rect">
              <a:avLst/>
            </a:prstGeom>
            <a:noFill/>
          </p:spPr>
          <p:txBody>
            <a:bodyPr wrap="none" rtlCol="0">
              <a:spAutoFit/>
            </a:bodyPr>
            <a:lstStyle/>
            <a:p>
              <a:r>
                <a:rPr lang="en-US" sz="1200" dirty="0"/>
                <a:t>link time</a:t>
              </a:r>
            </a:p>
          </p:txBody>
        </p:sp>
        <p:cxnSp>
          <p:nvCxnSpPr>
            <p:cNvPr id="59" name="Straight Arrow Connector 58">
              <a:extLst>
                <a:ext uri="{FF2B5EF4-FFF2-40B4-BE49-F238E27FC236}">
                  <a16:creationId xmlns:a16="http://schemas.microsoft.com/office/drawing/2014/main" id="{5C398967-2EFB-4909-A101-A951CDECC7C6}"/>
                </a:ext>
              </a:extLst>
            </p:cNvPr>
            <p:cNvCxnSpPr>
              <a:cxnSpLocks/>
            </p:cNvCxnSpPr>
            <p:nvPr/>
          </p:nvCxnSpPr>
          <p:spPr>
            <a:xfrm>
              <a:off x="6220781" y="1441010"/>
              <a:ext cx="1662927"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60" name="TextBox 59">
              <a:extLst>
                <a:ext uri="{FF2B5EF4-FFF2-40B4-BE49-F238E27FC236}">
                  <a16:creationId xmlns:a16="http://schemas.microsoft.com/office/drawing/2014/main" id="{0C56710C-91C3-440D-AAEB-8D52116419D5}"/>
                </a:ext>
              </a:extLst>
            </p:cNvPr>
            <p:cNvSpPr txBox="1"/>
            <p:nvPr/>
          </p:nvSpPr>
          <p:spPr>
            <a:xfrm>
              <a:off x="2995160" y="4075989"/>
              <a:ext cx="612324" cy="233864"/>
            </a:xfrm>
            <a:prstGeom prst="rect">
              <a:avLst/>
            </a:prstGeom>
            <a:noFill/>
          </p:spPr>
          <p:txBody>
            <a:bodyPr wrap="none" rtlCol="0">
              <a:spAutoFit/>
            </a:bodyPr>
            <a:lstStyle/>
            <a:p>
              <a:r>
                <a:rPr lang="en-US" sz="1200" dirty="0"/>
                <a:t>link time</a:t>
              </a:r>
            </a:p>
          </p:txBody>
        </p:sp>
        <p:cxnSp>
          <p:nvCxnSpPr>
            <p:cNvPr id="61" name="Straight Arrow Connector 60">
              <a:extLst>
                <a:ext uri="{FF2B5EF4-FFF2-40B4-BE49-F238E27FC236}">
                  <a16:creationId xmlns:a16="http://schemas.microsoft.com/office/drawing/2014/main" id="{94400CFD-0A80-4223-A2F4-B56FEC1CB216}"/>
                </a:ext>
              </a:extLst>
            </p:cNvPr>
            <p:cNvCxnSpPr>
              <a:cxnSpLocks/>
            </p:cNvCxnSpPr>
            <p:nvPr/>
          </p:nvCxnSpPr>
          <p:spPr>
            <a:xfrm flipV="1">
              <a:off x="1043083" y="4327809"/>
              <a:ext cx="2918801" cy="2096"/>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62" name="TextBox 61">
              <a:extLst>
                <a:ext uri="{FF2B5EF4-FFF2-40B4-BE49-F238E27FC236}">
                  <a16:creationId xmlns:a16="http://schemas.microsoft.com/office/drawing/2014/main" id="{5EE62843-D156-4D76-A3F1-90C08E5591A3}"/>
                </a:ext>
              </a:extLst>
            </p:cNvPr>
            <p:cNvSpPr txBox="1"/>
            <p:nvPr/>
          </p:nvSpPr>
          <p:spPr>
            <a:xfrm>
              <a:off x="5991680" y="4086929"/>
              <a:ext cx="612324" cy="233864"/>
            </a:xfrm>
            <a:prstGeom prst="rect">
              <a:avLst/>
            </a:prstGeom>
            <a:noFill/>
          </p:spPr>
          <p:txBody>
            <a:bodyPr wrap="none" rtlCol="0">
              <a:spAutoFit/>
            </a:bodyPr>
            <a:lstStyle/>
            <a:p>
              <a:r>
                <a:rPr lang="en-US" sz="1200" dirty="0"/>
                <a:t>link time</a:t>
              </a:r>
            </a:p>
          </p:txBody>
        </p:sp>
        <p:cxnSp>
          <p:nvCxnSpPr>
            <p:cNvPr id="63" name="Straight Arrow Connector 62">
              <a:extLst>
                <a:ext uri="{FF2B5EF4-FFF2-40B4-BE49-F238E27FC236}">
                  <a16:creationId xmlns:a16="http://schemas.microsoft.com/office/drawing/2014/main" id="{B44C393E-99F4-420D-91B4-3BF53ED04F3B}"/>
                </a:ext>
              </a:extLst>
            </p:cNvPr>
            <p:cNvCxnSpPr>
              <a:cxnSpLocks/>
            </p:cNvCxnSpPr>
            <p:nvPr/>
          </p:nvCxnSpPr>
          <p:spPr>
            <a:xfrm flipV="1">
              <a:off x="5116352" y="4340845"/>
              <a:ext cx="2760272" cy="15324"/>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grpSp>
          <p:nvGrpSpPr>
            <p:cNvPr id="64" name="Group 63">
              <a:extLst>
                <a:ext uri="{FF2B5EF4-FFF2-40B4-BE49-F238E27FC236}">
                  <a16:creationId xmlns:a16="http://schemas.microsoft.com/office/drawing/2014/main" id="{AB9F905D-8CE3-4445-97D6-357BA1802D38}"/>
                </a:ext>
              </a:extLst>
            </p:cNvPr>
            <p:cNvGrpSpPr/>
            <p:nvPr/>
          </p:nvGrpSpPr>
          <p:grpSpPr>
            <a:xfrm>
              <a:off x="5110194" y="1480770"/>
              <a:ext cx="1099152" cy="1108111"/>
              <a:chOff x="3958455" y="1384563"/>
              <a:chExt cx="1099152" cy="1108111"/>
            </a:xfrm>
          </p:grpSpPr>
          <p:sp>
            <p:nvSpPr>
              <p:cNvPr id="65" name="Oval 64">
                <a:extLst>
                  <a:ext uri="{FF2B5EF4-FFF2-40B4-BE49-F238E27FC236}">
                    <a16:creationId xmlns:a16="http://schemas.microsoft.com/office/drawing/2014/main" id="{059D45CC-8B8B-491B-AA77-5CFDBCAAC71C}"/>
                  </a:ext>
                </a:extLst>
              </p:cNvPr>
              <p:cNvSpPr/>
              <p:nvPr/>
            </p:nvSpPr>
            <p:spPr bwMode="auto">
              <a:xfrm>
                <a:off x="3958455" y="1392394"/>
                <a:ext cx="1099152" cy="1100280"/>
              </a:xfrm>
              <a:prstGeom prst="ellipse">
                <a:avLst/>
              </a:prstGeom>
              <a:solidFill>
                <a:srgbClr val="94A1AC"/>
              </a:solidFill>
              <a:ln>
                <a:noFill/>
              </a:ln>
            </p:spPr>
            <p:style>
              <a:lnRef idx="1">
                <a:schemeClr val="accent1"/>
              </a:lnRef>
              <a:fillRef idx="3">
                <a:schemeClr val="accent1"/>
              </a:fillRef>
              <a:effectRef idx="2">
                <a:schemeClr val="accent1"/>
              </a:effectRef>
              <a:fontRef idx="minor">
                <a:schemeClr val="lt1"/>
              </a:fontRef>
            </p:style>
            <p:txBody>
              <a:bodyPr anchor="ctr"/>
              <a:lstStyle>
                <a:defPPr>
                  <a:defRPr lang="en-US"/>
                </a:defPPr>
                <a:lvl1pPr marL="0" algn="l" defTabSz="685800" rtl="0" eaLnBrk="1" latinLnBrk="0" hangingPunct="1">
                  <a:defRPr sz="1350" kern="1200">
                    <a:solidFill>
                      <a:schemeClr val="lt1"/>
                    </a:solidFill>
                    <a:latin typeface="+mn-lt"/>
                    <a:ea typeface="+mn-ea"/>
                    <a:cs typeface="+mn-cs"/>
                  </a:defRPr>
                </a:lvl1pPr>
                <a:lvl2pPr marL="342900" algn="l" defTabSz="685800" rtl="0" eaLnBrk="1" latinLnBrk="0" hangingPunct="1">
                  <a:defRPr sz="1350" kern="1200">
                    <a:solidFill>
                      <a:schemeClr val="lt1"/>
                    </a:solidFill>
                    <a:latin typeface="+mn-lt"/>
                    <a:ea typeface="+mn-ea"/>
                    <a:cs typeface="+mn-cs"/>
                  </a:defRPr>
                </a:lvl2pPr>
                <a:lvl3pPr marL="685800" algn="l" defTabSz="685800" rtl="0" eaLnBrk="1" latinLnBrk="0" hangingPunct="1">
                  <a:defRPr sz="1350" kern="1200">
                    <a:solidFill>
                      <a:schemeClr val="lt1"/>
                    </a:solidFill>
                    <a:latin typeface="+mn-lt"/>
                    <a:ea typeface="+mn-ea"/>
                    <a:cs typeface="+mn-cs"/>
                  </a:defRPr>
                </a:lvl3pPr>
                <a:lvl4pPr marL="1028700" algn="l" defTabSz="685800" rtl="0" eaLnBrk="1" latinLnBrk="0" hangingPunct="1">
                  <a:defRPr sz="1350" kern="1200">
                    <a:solidFill>
                      <a:schemeClr val="lt1"/>
                    </a:solidFill>
                    <a:latin typeface="+mn-lt"/>
                    <a:ea typeface="+mn-ea"/>
                    <a:cs typeface="+mn-cs"/>
                  </a:defRPr>
                </a:lvl4pPr>
                <a:lvl5pPr marL="1371600" algn="l" defTabSz="685800" rtl="0" eaLnBrk="1" latinLnBrk="0" hangingPunct="1">
                  <a:defRPr sz="1350" kern="1200">
                    <a:solidFill>
                      <a:schemeClr val="lt1"/>
                    </a:solidFill>
                    <a:latin typeface="+mn-lt"/>
                    <a:ea typeface="+mn-ea"/>
                    <a:cs typeface="+mn-cs"/>
                  </a:defRPr>
                </a:lvl5pPr>
                <a:lvl6pPr marL="1714500" algn="l" defTabSz="685800" rtl="0" eaLnBrk="1" latinLnBrk="0" hangingPunct="1">
                  <a:defRPr sz="1350" kern="1200">
                    <a:solidFill>
                      <a:schemeClr val="lt1"/>
                    </a:solidFill>
                    <a:latin typeface="+mn-lt"/>
                    <a:ea typeface="+mn-ea"/>
                    <a:cs typeface="+mn-cs"/>
                  </a:defRPr>
                </a:lvl6pPr>
                <a:lvl7pPr marL="2057400" algn="l" defTabSz="685800" rtl="0" eaLnBrk="1" latinLnBrk="0" hangingPunct="1">
                  <a:defRPr sz="1350" kern="1200">
                    <a:solidFill>
                      <a:schemeClr val="lt1"/>
                    </a:solidFill>
                    <a:latin typeface="+mn-lt"/>
                    <a:ea typeface="+mn-ea"/>
                    <a:cs typeface="+mn-cs"/>
                  </a:defRPr>
                </a:lvl7pPr>
                <a:lvl8pPr marL="2400300" algn="l" defTabSz="685800" rtl="0" eaLnBrk="1" latinLnBrk="0" hangingPunct="1">
                  <a:defRPr sz="1350" kern="1200">
                    <a:solidFill>
                      <a:schemeClr val="lt1"/>
                    </a:solidFill>
                    <a:latin typeface="+mn-lt"/>
                    <a:ea typeface="+mn-ea"/>
                    <a:cs typeface="+mn-cs"/>
                  </a:defRPr>
                </a:lvl8pPr>
                <a:lvl9pPr marL="2743200" algn="l" defTabSz="685800" rtl="0" eaLnBrk="1" latinLnBrk="0" hangingPunct="1">
                  <a:defRPr sz="1350" kern="1200">
                    <a:solidFill>
                      <a:schemeClr val="lt1"/>
                    </a:solidFill>
                    <a:latin typeface="+mn-lt"/>
                    <a:ea typeface="+mn-ea"/>
                    <a:cs typeface="+mn-cs"/>
                  </a:defRPr>
                </a:lvl9pPr>
              </a:lstStyle>
              <a:p>
                <a:pPr algn="ctr">
                  <a:defRPr/>
                </a:pPr>
                <a:endParaRPr lang="en-US" sz="1467"/>
              </a:p>
            </p:txBody>
          </p:sp>
          <p:pic>
            <p:nvPicPr>
              <p:cNvPr id="66" name="Picture 65">
                <a:extLst>
                  <a:ext uri="{FF2B5EF4-FFF2-40B4-BE49-F238E27FC236}">
                    <a16:creationId xmlns:a16="http://schemas.microsoft.com/office/drawing/2014/main" id="{D7E3C58B-8800-4981-A576-AE0F074441FD}"/>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bwMode="auto">
              <a:xfrm>
                <a:off x="4158877" y="1384563"/>
                <a:ext cx="698309" cy="890945"/>
              </a:xfrm>
              <a:prstGeom prst="rect">
                <a:avLst/>
              </a:prstGeom>
              <a:noFill/>
              <a:ln>
                <a:noFill/>
              </a:ln>
              <a:extLst>
                <a:ext uri="{909E8E84-426E-40dd-AFC4-6F175D3DCCD1}">
                  <a14:hiddenFill xmlns:lc="http://schemas.openxmlformats.org/drawingml/2006/lockedCanvas" xmlns:a14="http://schemas.microsoft.com/office/drawing/2010/main" xmlns="">
                    <a:solidFill>
                      <a:srgbClr val="FFFFFF"/>
                    </a:solidFill>
                  </a14:hiddenFill>
                </a:ext>
                <a:ext uri="{91240B29-F687-4f45-9708-019B960494DF}">
                  <a14:hiddenLine xmlns:lc="http://schemas.openxmlformats.org/drawingml/2006/lockedCanvas" xmlns:a14="http://schemas.microsoft.com/office/drawing/2010/main" xmlns="" w="9525">
                    <a:solidFill>
                      <a:srgbClr val="000000"/>
                    </a:solidFill>
                    <a:miter lim="800000"/>
                    <a:headEnd/>
                    <a:tailEnd/>
                  </a14:hiddenLine>
                </a:ext>
              </a:extLst>
            </p:spPr>
          </p:pic>
        </p:grpSp>
      </p:grpSp>
      <p:sp>
        <p:nvSpPr>
          <p:cNvPr id="69" name="Arrow: Right 68">
            <a:extLst>
              <a:ext uri="{FF2B5EF4-FFF2-40B4-BE49-F238E27FC236}">
                <a16:creationId xmlns:a16="http://schemas.microsoft.com/office/drawing/2014/main" id="{E0978996-A885-4AF5-BA07-FB4C9334DB37}"/>
              </a:ext>
            </a:extLst>
          </p:cNvPr>
          <p:cNvSpPr/>
          <p:nvPr/>
        </p:nvSpPr>
        <p:spPr>
          <a:xfrm>
            <a:off x="1406833" y="1733561"/>
            <a:ext cx="5881449" cy="578537"/>
          </a:xfrm>
          <a:prstGeom prst="rightArrow">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en-GB" sz="2400" dirty="0"/>
              <a:t>Some chain timing preservation</a:t>
            </a:r>
          </a:p>
        </p:txBody>
      </p:sp>
      <p:sp>
        <p:nvSpPr>
          <p:cNvPr id="68" name="Rectangle: Rounded Corners 67">
            <a:extLst>
              <a:ext uri="{FF2B5EF4-FFF2-40B4-BE49-F238E27FC236}">
                <a16:creationId xmlns:a16="http://schemas.microsoft.com/office/drawing/2014/main" id="{3E93FF13-4324-4E3E-A3E9-ED491DC127E8}"/>
              </a:ext>
            </a:extLst>
          </p:cNvPr>
          <p:cNvSpPr/>
          <p:nvPr/>
        </p:nvSpPr>
        <p:spPr>
          <a:xfrm>
            <a:off x="7846942" y="1222259"/>
            <a:ext cx="2977876" cy="1491377"/>
          </a:xfrm>
          <a:prstGeom prst="round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r"/>
            <a:r>
              <a:rPr lang="en-GB" sz="2400" dirty="0"/>
              <a:t>Control</a:t>
            </a:r>
            <a:br>
              <a:rPr lang="en-GB" sz="2400" dirty="0"/>
            </a:br>
            <a:r>
              <a:rPr lang="en-GB" sz="2400" dirty="0"/>
              <a:t>system</a:t>
            </a:r>
          </a:p>
          <a:p>
            <a:pPr algn="r"/>
            <a:r>
              <a:rPr lang="en-GB" sz="2400" dirty="0"/>
              <a:t>Provides</a:t>
            </a:r>
            <a:br>
              <a:rPr lang="en-GB" sz="2400" dirty="0"/>
            </a:br>
            <a:r>
              <a:rPr lang="en-GB" sz="2400" dirty="0"/>
              <a:t>time </a:t>
            </a:r>
            <a:r>
              <a:rPr lang="en-GB" sz="2400" dirty="0" err="1"/>
              <a:t>coord</a:t>
            </a:r>
            <a:endParaRPr lang="en-GB" sz="2400" dirty="0"/>
          </a:p>
        </p:txBody>
      </p:sp>
      <p:grpSp>
        <p:nvGrpSpPr>
          <p:cNvPr id="6" name="Group 5">
            <a:extLst>
              <a:ext uri="{FF2B5EF4-FFF2-40B4-BE49-F238E27FC236}">
                <a16:creationId xmlns:a16="http://schemas.microsoft.com/office/drawing/2014/main" id="{4445B184-0B68-47B9-899B-E79BE1290BEA}"/>
              </a:ext>
            </a:extLst>
          </p:cNvPr>
          <p:cNvGrpSpPr/>
          <p:nvPr/>
        </p:nvGrpSpPr>
        <p:grpSpPr>
          <a:xfrm>
            <a:off x="8049415" y="1395400"/>
            <a:ext cx="1169219" cy="1145093"/>
            <a:chOff x="3774323" y="751585"/>
            <a:chExt cx="1546225" cy="1547812"/>
          </a:xfrm>
        </p:grpSpPr>
        <p:sp>
          <p:nvSpPr>
            <p:cNvPr id="10" name="Oval 9">
              <a:extLst>
                <a:ext uri="{FF2B5EF4-FFF2-40B4-BE49-F238E27FC236}">
                  <a16:creationId xmlns:a16="http://schemas.microsoft.com/office/drawing/2014/main" id="{B540D6D1-D6FB-463A-B198-16C6DC461A74}"/>
                </a:ext>
              </a:extLst>
            </p:cNvPr>
            <p:cNvSpPr/>
            <p:nvPr/>
          </p:nvSpPr>
          <p:spPr bwMode="auto">
            <a:xfrm>
              <a:off x="3774323" y="751585"/>
              <a:ext cx="1546225" cy="1547812"/>
            </a:xfrm>
            <a:prstGeom prst="ellipse">
              <a:avLst/>
            </a:prstGeom>
            <a:solidFill>
              <a:srgbClr val="94A1AC"/>
            </a:solidFill>
            <a:ln>
              <a:noFill/>
            </a:ln>
          </p:spPr>
          <p:style>
            <a:lnRef idx="1">
              <a:schemeClr val="accent1"/>
            </a:lnRef>
            <a:fillRef idx="3">
              <a:schemeClr val="accent1"/>
            </a:fillRef>
            <a:effectRef idx="2">
              <a:schemeClr val="accent1"/>
            </a:effectRef>
            <a:fontRef idx="minor">
              <a:schemeClr val="lt1"/>
            </a:fontRef>
          </p:style>
          <p:txBody>
            <a:bodyPr anchor="ctr"/>
            <a:lstStyle>
              <a:defPPr>
                <a:defRPr lang="en-US"/>
              </a:defPPr>
              <a:lvl1pPr marL="0" algn="l" defTabSz="685800" rtl="0" eaLnBrk="1" latinLnBrk="0" hangingPunct="1">
                <a:defRPr sz="1350" kern="1200">
                  <a:solidFill>
                    <a:schemeClr val="lt1"/>
                  </a:solidFill>
                  <a:latin typeface="+mn-lt"/>
                  <a:ea typeface="+mn-ea"/>
                  <a:cs typeface="+mn-cs"/>
                </a:defRPr>
              </a:lvl1pPr>
              <a:lvl2pPr marL="342900" algn="l" defTabSz="685800" rtl="0" eaLnBrk="1" latinLnBrk="0" hangingPunct="1">
                <a:defRPr sz="1350" kern="1200">
                  <a:solidFill>
                    <a:schemeClr val="lt1"/>
                  </a:solidFill>
                  <a:latin typeface="+mn-lt"/>
                  <a:ea typeface="+mn-ea"/>
                  <a:cs typeface="+mn-cs"/>
                </a:defRPr>
              </a:lvl2pPr>
              <a:lvl3pPr marL="685800" algn="l" defTabSz="685800" rtl="0" eaLnBrk="1" latinLnBrk="0" hangingPunct="1">
                <a:defRPr sz="1350" kern="1200">
                  <a:solidFill>
                    <a:schemeClr val="lt1"/>
                  </a:solidFill>
                  <a:latin typeface="+mn-lt"/>
                  <a:ea typeface="+mn-ea"/>
                  <a:cs typeface="+mn-cs"/>
                </a:defRPr>
              </a:lvl3pPr>
              <a:lvl4pPr marL="1028700" algn="l" defTabSz="685800" rtl="0" eaLnBrk="1" latinLnBrk="0" hangingPunct="1">
                <a:defRPr sz="1350" kern="1200">
                  <a:solidFill>
                    <a:schemeClr val="lt1"/>
                  </a:solidFill>
                  <a:latin typeface="+mn-lt"/>
                  <a:ea typeface="+mn-ea"/>
                  <a:cs typeface="+mn-cs"/>
                </a:defRPr>
              </a:lvl4pPr>
              <a:lvl5pPr marL="1371600" algn="l" defTabSz="685800" rtl="0" eaLnBrk="1" latinLnBrk="0" hangingPunct="1">
                <a:defRPr sz="1350" kern="1200">
                  <a:solidFill>
                    <a:schemeClr val="lt1"/>
                  </a:solidFill>
                  <a:latin typeface="+mn-lt"/>
                  <a:ea typeface="+mn-ea"/>
                  <a:cs typeface="+mn-cs"/>
                </a:defRPr>
              </a:lvl5pPr>
              <a:lvl6pPr marL="1714500" algn="l" defTabSz="685800" rtl="0" eaLnBrk="1" latinLnBrk="0" hangingPunct="1">
                <a:defRPr sz="1350" kern="1200">
                  <a:solidFill>
                    <a:schemeClr val="lt1"/>
                  </a:solidFill>
                  <a:latin typeface="+mn-lt"/>
                  <a:ea typeface="+mn-ea"/>
                  <a:cs typeface="+mn-cs"/>
                </a:defRPr>
              </a:lvl6pPr>
              <a:lvl7pPr marL="2057400" algn="l" defTabSz="685800" rtl="0" eaLnBrk="1" latinLnBrk="0" hangingPunct="1">
                <a:defRPr sz="1350" kern="1200">
                  <a:solidFill>
                    <a:schemeClr val="lt1"/>
                  </a:solidFill>
                  <a:latin typeface="+mn-lt"/>
                  <a:ea typeface="+mn-ea"/>
                  <a:cs typeface="+mn-cs"/>
                </a:defRPr>
              </a:lvl7pPr>
              <a:lvl8pPr marL="2400300" algn="l" defTabSz="685800" rtl="0" eaLnBrk="1" latinLnBrk="0" hangingPunct="1">
                <a:defRPr sz="1350" kern="1200">
                  <a:solidFill>
                    <a:schemeClr val="lt1"/>
                  </a:solidFill>
                  <a:latin typeface="+mn-lt"/>
                  <a:ea typeface="+mn-ea"/>
                  <a:cs typeface="+mn-cs"/>
                </a:defRPr>
              </a:lvl8pPr>
              <a:lvl9pPr marL="2743200" algn="l" defTabSz="685800" rtl="0" eaLnBrk="1" latinLnBrk="0" hangingPunct="1">
                <a:defRPr sz="1350" kern="1200">
                  <a:solidFill>
                    <a:schemeClr val="lt1"/>
                  </a:solidFill>
                  <a:latin typeface="+mn-lt"/>
                  <a:ea typeface="+mn-ea"/>
                  <a:cs typeface="+mn-cs"/>
                </a:defRPr>
              </a:lvl9pPr>
            </a:lstStyle>
            <a:p>
              <a:pPr algn="ctr">
                <a:defRPr/>
              </a:pPr>
              <a:endParaRPr lang="en-US" sz="1800"/>
            </a:p>
          </p:txBody>
        </p:sp>
        <p:pic>
          <p:nvPicPr>
            <p:cNvPr id="11" name="Picture 10">
              <a:extLst>
                <a:ext uri="{FF2B5EF4-FFF2-40B4-BE49-F238E27FC236}">
                  <a16:creationId xmlns:a16="http://schemas.microsoft.com/office/drawing/2014/main" id="{C40183F7-9D69-44E4-8283-6500C051CED4}"/>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bwMode="auto">
            <a:xfrm>
              <a:off x="3983155" y="1147198"/>
              <a:ext cx="1128561" cy="952474"/>
            </a:xfrm>
            <a:prstGeom prst="rect">
              <a:avLst/>
            </a:prstGeom>
            <a:noFill/>
            <a:ln>
              <a:noFill/>
            </a:ln>
            <a:extLst>
              <a:ext uri="{909E8E84-426E-40dd-AFC4-6F175D3DCCD1}">
                <a14:hiddenFill xmlns:lc="http://schemas.openxmlformats.org/drawingml/2006/lockedCanvas" xmlns:a14="http://schemas.microsoft.com/office/drawing/2010/main" xmlns="">
                  <a:solidFill>
                    <a:srgbClr val="FFFFFF"/>
                  </a:solidFill>
                </a14:hiddenFill>
              </a:ext>
              <a:ext uri="{91240B29-F687-4f45-9708-019B960494DF}">
                <a14:hiddenLine xmlns:lc="http://schemas.openxmlformats.org/drawingml/2006/lockedCanvas" xmlns:a14="http://schemas.microsoft.com/office/drawing/2010/main" xmlns="" w="9525">
                  <a:solidFill>
                    <a:srgbClr val="000000"/>
                  </a:solidFill>
                  <a:miter lim="800000"/>
                  <a:headEnd/>
                  <a:tailEnd/>
                </a14:hiddenLine>
              </a:ext>
            </a:extLst>
          </p:spPr>
        </p:pic>
      </p:grpSp>
    </p:spTree>
    <p:extLst>
      <p:ext uri="{BB962C8B-B14F-4D97-AF65-F5344CB8AC3E}">
        <p14:creationId xmlns:p14="http://schemas.microsoft.com/office/powerpoint/2010/main" val="323744215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27383" y="177801"/>
            <a:ext cx="11286823" cy="1295840"/>
          </a:xfrm>
        </p:spPr>
        <p:txBody>
          <a:bodyPr>
            <a:normAutofit/>
          </a:bodyPr>
          <a:lstStyle/>
          <a:p>
            <a:r>
              <a:rPr lang="en-GB" sz="2667" dirty="0"/>
              <a:t>PTP holdover is capable of being very long – let’s make it so!</a:t>
            </a:r>
          </a:p>
        </p:txBody>
      </p:sp>
      <p:pic>
        <p:nvPicPr>
          <p:cNvPr id="7" name="Picture 6"/>
          <p:cNvPicPr>
            <a:picLocks noChangeAspect="1"/>
          </p:cNvPicPr>
          <p:nvPr/>
        </p:nvPicPr>
        <p:blipFill>
          <a:blip r:embed="rId2">
            <a:duotone>
              <a:schemeClr val="accent6">
                <a:shade val="45000"/>
                <a:satMod val="135000"/>
              </a:schemeClr>
              <a:prstClr val="white"/>
            </a:duotone>
            <a:extLst>
              <a:ext uri="{28A0092B-C50C-407E-A947-70E740481C1C}">
                <a14:useLocalDpi xmlns:a14="http://schemas.microsoft.com/office/drawing/2010/main" val="0"/>
              </a:ext>
            </a:extLst>
          </a:blip>
          <a:stretch>
            <a:fillRect/>
          </a:stretch>
        </p:blipFill>
        <p:spPr>
          <a:xfrm>
            <a:off x="4721195" y="1431056"/>
            <a:ext cx="2749615" cy="4073504"/>
          </a:xfrm>
          <a:prstGeom prst="rect">
            <a:avLst/>
          </a:prstGeom>
          <a:effectLst>
            <a:reflection blurRad="6350" stA="50000" endA="275" endPos="40000" dist="101600" dir="5400000" sy="-100000" algn="bl" rotWithShape="0"/>
          </a:effectLst>
        </p:spPr>
      </p:pic>
      <p:pic>
        <p:nvPicPr>
          <p:cNvPr id="4" name="Picture 2" descr="Image result for timing icon">
            <a:extLst>
              <a:ext uri="{FF2B5EF4-FFF2-40B4-BE49-F238E27FC236}">
                <a16:creationId xmlns:a16="http://schemas.microsoft.com/office/drawing/2014/main" id="{989C442E-AA37-7A43-9D69-E3DC116E4F14}"/>
              </a:ext>
            </a:extLst>
          </p:cNvPr>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1413159" y="2128215"/>
            <a:ext cx="1723560" cy="172356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4914131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90834" y="31301"/>
            <a:ext cx="10471527" cy="1325563"/>
          </a:xfrm>
        </p:spPr>
        <p:txBody>
          <a:bodyPr>
            <a:noAutofit/>
          </a:bodyPr>
          <a:lstStyle/>
          <a:p>
            <a:r>
              <a:rPr lang="en-GB" sz="3200" dirty="0"/>
              <a:t>Protection – on and off campus – video &amp; audio</a:t>
            </a:r>
          </a:p>
        </p:txBody>
      </p:sp>
      <p:grpSp>
        <p:nvGrpSpPr>
          <p:cNvPr id="7" name="Group 6"/>
          <p:cNvGrpSpPr/>
          <p:nvPr/>
        </p:nvGrpSpPr>
        <p:grpSpPr>
          <a:xfrm>
            <a:off x="9613520" y="1626614"/>
            <a:ext cx="2340744" cy="3944052"/>
            <a:chOff x="6766973" y="521062"/>
            <a:chExt cx="3120992" cy="5258736"/>
          </a:xfrm>
        </p:grpSpPr>
        <p:sp>
          <p:nvSpPr>
            <p:cNvPr id="8" name="Rectangle 7"/>
            <p:cNvSpPr/>
            <p:nvPr/>
          </p:nvSpPr>
          <p:spPr>
            <a:xfrm>
              <a:off x="6766973" y="521062"/>
              <a:ext cx="780248" cy="483948"/>
            </a:xfrm>
            <a:prstGeom prst="rect">
              <a:avLst/>
            </a:prstGeom>
            <a:solidFill>
              <a:schemeClr val="bg1">
                <a:lumMod val="85000"/>
              </a:schemeClr>
            </a:solidFill>
          </p:spPr>
          <p:style>
            <a:lnRef idx="2">
              <a:schemeClr val="accent1">
                <a:shade val="50000"/>
              </a:schemeClr>
            </a:lnRef>
            <a:fillRef idx="1">
              <a:schemeClr val="accent1"/>
            </a:fillRef>
            <a:effectRef idx="0">
              <a:schemeClr val="accent1"/>
            </a:effectRef>
            <a:fontRef idx="minor">
              <a:schemeClr val="lt1"/>
            </a:fontRef>
          </p:style>
          <p:txBody>
            <a:bodyPr lIns="27000" tIns="27000" rIns="27000" bIns="27000" rtlCol="0" anchor="ctr"/>
            <a:lstStyle/>
            <a:p>
              <a:pPr algn="ctr"/>
              <a:r>
                <a:rPr lang="en-GB" sz="1200" dirty="0">
                  <a:solidFill>
                    <a:schemeClr val="tx1"/>
                  </a:solidFill>
                </a:rPr>
                <a:t>n</a:t>
              </a:r>
            </a:p>
          </p:txBody>
        </p:sp>
        <p:sp>
          <p:nvSpPr>
            <p:cNvPr id="9" name="Rectangle 8"/>
            <p:cNvSpPr/>
            <p:nvPr/>
          </p:nvSpPr>
          <p:spPr>
            <a:xfrm>
              <a:off x="7547221" y="521062"/>
              <a:ext cx="780248" cy="483948"/>
            </a:xfrm>
            <a:prstGeom prst="rect">
              <a:avLst/>
            </a:prstGeom>
            <a:solidFill>
              <a:schemeClr val="bg1">
                <a:lumMod val="85000"/>
              </a:schemeClr>
            </a:solidFill>
          </p:spPr>
          <p:style>
            <a:lnRef idx="2">
              <a:schemeClr val="accent1">
                <a:shade val="50000"/>
              </a:schemeClr>
            </a:lnRef>
            <a:fillRef idx="1">
              <a:schemeClr val="accent1"/>
            </a:fillRef>
            <a:effectRef idx="0">
              <a:schemeClr val="accent1"/>
            </a:effectRef>
            <a:fontRef idx="minor">
              <a:schemeClr val="lt1"/>
            </a:fontRef>
          </p:style>
          <p:txBody>
            <a:bodyPr lIns="27000" tIns="27000" rIns="27000" bIns="27000" rtlCol="0" anchor="ctr"/>
            <a:lstStyle/>
            <a:p>
              <a:pPr algn="ctr"/>
              <a:r>
                <a:rPr lang="en-GB" sz="1200" dirty="0">
                  <a:solidFill>
                    <a:schemeClr val="tx1"/>
                  </a:solidFill>
                </a:rPr>
                <a:t>n+1</a:t>
              </a:r>
            </a:p>
          </p:txBody>
        </p:sp>
        <p:sp>
          <p:nvSpPr>
            <p:cNvPr id="10" name="Rectangle 9"/>
            <p:cNvSpPr/>
            <p:nvPr/>
          </p:nvSpPr>
          <p:spPr>
            <a:xfrm>
              <a:off x="8327469" y="521062"/>
              <a:ext cx="780248" cy="483948"/>
            </a:xfrm>
            <a:prstGeom prst="rect">
              <a:avLst/>
            </a:prstGeom>
            <a:solidFill>
              <a:schemeClr val="bg1">
                <a:lumMod val="85000"/>
              </a:schemeClr>
            </a:solidFill>
          </p:spPr>
          <p:style>
            <a:lnRef idx="2">
              <a:schemeClr val="accent1">
                <a:shade val="50000"/>
              </a:schemeClr>
            </a:lnRef>
            <a:fillRef idx="1">
              <a:schemeClr val="accent1"/>
            </a:fillRef>
            <a:effectRef idx="0">
              <a:schemeClr val="accent1"/>
            </a:effectRef>
            <a:fontRef idx="minor">
              <a:schemeClr val="lt1"/>
            </a:fontRef>
          </p:style>
          <p:txBody>
            <a:bodyPr lIns="27000" tIns="27000" rIns="27000" bIns="27000" rtlCol="0" anchor="ctr"/>
            <a:lstStyle/>
            <a:p>
              <a:pPr algn="ctr"/>
              <a:r>
                <a:rPr lang="en-GB" sz="1200" dirty="0">
                  <a:solidFill>
                    <a:schemeClr val="tx1"/>
                  </a:solidFill>
                </a:rPr>
                <a:t>n+2</a:t>
              </a:r>
            </a:p>
          </p:txBody>
        </p:sp>
        <p:sp>
          <p:nvSpPr>
            <p:cNvPr id="11" name="Rectangle 10"/>
            <p:cNvSpPr/>
            <p:nvPr/>
          </p:nvSpPr>
          <p:spPr>
            <a:xfrm>
              <a:off x="6766973" y="1005010"/>
              <a:ext cx="780248" cy="483948"/>
            </a:xfrm>
            <a:prstGeom prst="rect">
              <a:avLst/>
            </a:prstGeom>
            <a:solidFill>
              <a:schemeClr val="bg1">
                <a:lumMod val="85000"/>
              </a:schemeClr>
            </a:solidFill>
          </p:spPr>
          <p:style>
            <a:lnRef idx="2">
              <a:schemeClr val="accent1">
                <a:shade val="50000"/>
              </a:schemeClr>
            </a:lnRef>
            <a:fillRef idx="1">
              <a:schemeClr val="accent1"/>
            </a:fillRef>
            <a:effectRef idx="0">
              <a:schemeClr val="accent1"/>
            </a:effectRef>
            <a:fontRef idx="minor">
              <a:schemeClr val="lt1"/>
            </a:fontRef>
          </p:style>
          <p:txBody>
            <a:bodyPr lIns="27000" tIns="27000" rIns="27000" bIns="27000" rtlCol="0" anchor="ctr"/>
            <a:lstStyle/>
            <a:p>
              <a:pPr algn="ctr"/>
              <a:r>
                <a:rPr lang="en-GB" sz="1200" dirty="0">
                  <a:solidFill>
                    <a:schemeClr val="tx1"/>
                  </a:solidFill>
                </a:rPr>
                <a:t>n+4</a:t>
              </a:r>
            </a:p>
          </p:txBody>
        </p:sp>
        <p:sp>
          <p:nvSpPr>
            <p:cNvPr id="12" name="Rectangle 11"/>
            <p:cNvSpPr/>
            <p:nvPr/>
          </p:nvSpPr>
          <p:spPr>
            <a:xfrm>
              <a:off x="7547221" y="1005010"/>
              <a:ext cx="780248" cy="483948"/>
            </a:xfrm>
            <a:prstGeom prst="rect">
              <a:avLst/>
            </a:prstGeom>
            <a:solidFill>
              <a:schemeClr val="bg1">
                <a:lumMod val="85000"/>
              </a:schemeClr>
            </a:solidFill>
          </p:spPr>
          <p:style>
            <a:lnRef idx="2">
              <a:schemeClr val="accent1">
                <a:shade val="50000"/>
              </a:schemeClr>
            </a:lnRef>
            <a:fillRef idx="1">
              <a:schemeClr val="accent1"/>
            </a:fillRef>
            <a:effectRef idx="0">
              <a:schemeClr val="accent1"/>
            </a:effectRef>
            <a:fontRef idx="minor">
              <a:schemeClr val="lt1"/>
            </a:fontRef>
          </p:style>
          <p:txBody>
            <a:bodyPr lIns="27000" tIns="27000" rIns="27000" bIns="27000" rtlCol="0" anchor="ctr"/>
            <a:lstStyle/>
            <a:p>
              <a:pPr algn="ctr"/>
              <a:r>
                <a:rPr lang="en-GB" sz="1200" dirty="0">
                  <a:solidFill>
                    <a:schemeClr val="tx1"/>
                  </a:solidFill>
                </a:rPr>
                <a:t>n+5</a:t>
              </a:r>
            </a:p>
          </p:txBody>
        </p:sp>
        <p:sp>
          <p:nvSpPr>
            <p:cNvPr id="13" name="Rectangle 12"/>
            <p:cNvSpPr/>
            <p:nvPr/>
          </p:nvSpPr>
          <p:spPr>
            <a:xfrm>
              <a:off x="8327469" y="1005010"/>
              <a:ext cx="780248" cy="483948"/>
            </a:xfrm>
            <a:prstGeom prst="rect">
              <a:avLst/>
            </a:prstGeom>
            <a:solidFill>
              <a:schemeClr val="bg1">
                <a:lumMod val="85000"/>
              </a:schemeClr>
            </a:solidFill>
          </p:spPr>
          <p:style>
            <a:lnRef idx="2">
              <a:schemeClr val="accent1">
                <a:shade val="50000"/>
              </a:schemeClr>
            </a:lnRef>
            <a:fillRef idx="1">
              <a:schemeClr val="accent1"/>
            </a:fillRef>
            <a:effectRef idx="0">
              <a:schemeClr val="accent1"/>
            </a:effectRef>
            <a:fontRef idx="minor">
              <a:schemeClr val="lt1"/>
            </a:fontRef>
          </p:style>
          <p:txBody>
            <a:bodyPr lIns="27000" tIns="27000" rIns="27000" bIns="27000" rtlCol="0" anchor="ctr"/>
            <a:lstStyle/>
            <a:p>
              <a:pPr algn="ctr"/>
              <a:r>
                <a:rPr lang="en-GB" sz="1200" dirty="0">
                  <a:solidFill>
                    <a:schemeClr val="tx1"/>
                  </a:solidFill>
                </a:rPr>
                <a:t>n+6</a:t>
              </a:r>
            </a:p>
          </p:txBody>
        </p:sp>
        <p:sp>
          <p:nvSpPr>
            <p:cNvPr id="14" name="Rectangle 13"/>
            <p:cNvSpPr/>
            <p:nvPr/>
          </p:nvSpPr>
          <p:spPr>
            <a:xfrm>
              <a:off x="6766973" y="1482530"/>
              <a:ext cx="780248" cy="483948"/>
            </a:xfrm>
            <a:prstGeom prst="rect">
              <a:avLst/>
            </a:prstGeom>
            <a:solidFill>
              <a:schemeClr val="bg1">
                <a:lumMod val="85000"/>
              </a:schemeClr>
            </a:solidFill>
          </p:spPr>
          <p:style>
            <a:lnRef idx="2">
              <a:schemeClr val="accent1">
                <a:shade val="50000"/>
              </a:schemeClr>
            </a:lnRef>
            <a:fillRef idx="1">
              <a:schemeClr val="accent1"/>
            </a:fillRef>
            <a:effectRef idx="0">
              <a:schemeClr val="accent1"/>
            </a:effectRef>
            <a:fontRef idx="minor">
              <a:schemeClr val="lt1"/>
            </a:fontRef>
          </p:style>
          <p:txBody>
            <a:bodyPr lIns="27000" tIns="27000" rIns="27000" bIns="27000" rtlCol="0" anchor="ctr"/>
            <a:lstStyle/>
            <a:p>
              <a:pPr algn="ctr"/>
              <a:r>
                <a:rPr lang="en-GB" sz="1200" dirty="0">
                  <a:solidFill>
                    <a:schemeClr val="tx1"/>
                  </a:solidFill>
                </a:rPr>
                <a:t>n+8</a:t>
              </a:r>
            </a:p>
          </p:txBody>
        </p:sp>
        <p:sp>
          <p:nvSpPr>
            <p:cNvPr id="15" name="Rectangle 14"/>
            <p:cNvSpPr/>
            <p:nvPr/>
          </p:nvSpPr>
          <p:spPr>
            <a:xfrm>
              <a:off x="7547221" y="1482530"/>
              <a:ext cx="780248" cy="483948"/>
            </a:xfrm>
            <a:prstGeom prst="rect">
              <a:avLst/>
            </a:prstGeom>
            <a:solidFill>
              <a:schemeClr val="bg1">
                <a:lumMod val="85000"/>
              </a:schemeClr>
            </a:solidFill>
          </p:spPr>
          <p:style>
            <a:lnRef idx="2">
              <a:schemeClr val="accent1">
                <a:shade val="50000"/>
              </a:schemeClr>
            </a:lnRef>
            <a:fillRef idx="1">
              <a:schemeClr val="accent1"/>
            </a:fillRef>
            <a:effectRef idx="0">
              <a:schemeClr val="accent1"/>
            </a:effectRef>
            <a:fontRef idx="minor">
              <a:schemeClr val="lt1"/>
            </a:fontRef>
          </p:style>
          <p:txBody>
            <a:bodyPr lIns="27000" tIns="27000" rIns="27000" bIns="27000" rtlCol="0" anchor="ctr"/>
            <a:lstStyle/>
            <a:p>
              <a:pPr algn="ctr"/>
              <a:r>
                <a:rPr lang="en-GB" sz="1200" dirty="0">
                  <a:solidFill>
                    <a:schemeClr val="tx1"/>
                  </a:solidFill>
                </a:rPr>
                <a:t>n+9</a:t>
              </a:r>
            </a:p>
          </p:txBody>
        </p:sp>
        <p:sp>
          <p:nvSpPr>
            <p:cNvPr id="16" name="Rectangle 15"/>
            <p:cNvSpPr/>
            <p:nvPr/>
          </p:nvSpPr>
          <p:spPr>
            <a:xfrm>
              <a:off x="8327469" y="1482530"/>
              <a:ext cx="780248" cy="483948"/>
            </a:xfrm>
            <a:prstGeom prst="rect">
              <a:avLst/>
            </a:prstGeom>
            <a:solidFill>
              <a:schemeClr val="bg1">
                <a:lumMod val="85000"/>
              </a:schemeClr>
            </a:solidFill>
          </p:spPr>
          <p:style>
            <a:lnRef idx="2">
              <a:schemeClr val="accent1">
                <a:shade val="50000"/>
              </a:schemeClr>
            </a:lnRef>
            <a:fillRef idx="1">
              <a:schemeClr val="accent1"/>
            </a:fillRef>
            <a:effectRef idx="0">
              <a:schemeClr val="accent1"/>
            </a:effectRef>
            <a:fontRef idx="minor">
              <a:schemeClr val="lt1"/>
            </a:fontRef>
          </p:style>
          <p:txBody>
            <a:bodyPr lIns="27000" tIns="27000" rIns="27000" bIns="27000" rtlCol="0" anchor="ctr"/>
            <a:lstStyle/>
            <a:p>
              <a:pPr algn="ctr"/>
              <a:r>
                <a:rPr lang="en-GB" sz="1200" dirty="0">
                  <a:solidFill>
                    <a:schemeClr val="tx1"/>
                  </a:solidFill>
                </a:rPr>
                <a:t>n+10</a:t>
              </a:r>
            </a:p>
          </p:txBody>
        </p:sp>
        <p:sp>
          <p:nvSpPr>
            <p:cNvPr id="17" name="Rectangle 16"/>
            <p:cNvSpPr/>
            <p:nvPr/>
          </p:nvSpPr>
          <p:spPr>
            <a:xfrm>
              <a:off x="9107717" y="521062"/>
              <a:ext cx="780248" cy="483948"/>
            </a:xfrm>
            <a:prstGeom prst="rect">
              <a:avLst/>
            </a:prstGeom>
            <a:solidFill>
              <a:schemeClr val="bg1">
                <a:lumMod val="85000"/>
              </a:schemeClr>
            </a:solidFill>
          </p:spPr>
          <p:style>
            <a:lnRef idx="2">
              <a:schemeClr val="accent1">
                <a:shade val="50000"/>
              </a:schemeClr>
            </a:lnRef>
            <a:fillRef idx="1">
              <a:schemeClr val="accent1"/>
            </a:fillRef>
            <a:effectRef idx="0">
              <a:schemeClr val="accent1"/>
            </a:effectRef>
            <a:fontRef idx="minor">
              <a:schemeClr val="lt1"/>
            </a:fontRef>
          </p:style>
          <p:txBody>
            <a:bodyPr lIns="27000" tIns="27000" rIns="27000" bIns="27000" rtlCol="0" anchor="ctr"/>
            <a:lstStyle/>
            <a:p>
              <a:pPr algn="ctr"/>
              <a:r>
                <a:rPr lang="en-GB" sz="1200" dirty="0">
                  <a:solidFill>
                    <a:schemeClr val="tx1"/>
                  </a:solidFill>
                </a:rPr>
                <a:t>n+3</a:t>
              </a:r>
            </a:p>
          </p:txBody>
        </p:sp>
        <p:sp>
          <p:nvSpPr>
            <p:cNvPr id="18" name="Rectangle 17"/>
            <p:cNvSpPr/>
            <p:nvPr/>
          </p:nvSpPr>
          <p:spPr>
            <a:xfrm>
              <a:off x="9107717" y="1005010"/>
              <a:ext cx="780248" cy="483948"/>
            </a:xfrm>
            <a:prstGeom prst="rect">
              <a:avLst/>
            </a:prstGeom>
            <a:solidFill>
              <a:schemeClr val="bg1">
                <a:lumMod val="85000"/>
              </a:schemeClr>
            </a:solidFill>
          </p:spPr>
          <p:style>
            <a:lnRef idx="2">
              <a:schemeClr val="accent1">
                <a:shade val="50000"/>
              </a:schemeClr>
            </a:lnRef>
            <a:fillRef idx="1">
              <a:schemeClr val="accent1"/>
            </a:fillRef>
            <a:effectRef idx="0">
              <a:schemeClr val="accent1"/>
            </a:effectRef>
            <a:fontRef idx="minor">
              <a:schemeClr val="lt1"/>
            </a:fontRef>
          </p:style>
          <p:txBody>
            <a:bodyPr lIns="27000" tIns="27000" rIns="27000" bIns="27000" rtlCol="0" anchor="ctr"/>
            <a:lstStyle/>
            <a:p>
              <a:pPr algn="ctr"/>
              <a:r>
                <a:rPr lang="en-GB" sz="1200" dirty="0">
                  <a:solidFill>
                    <a:schemeClr val="tx1"/>
                  </a:solidFill>
                </a:rPr>
                <a:t>n+7</a:t>
              </a:r>
            </a:p>
          </p:txBody>
        </p:sp>
        <p:sp>
          <p:nvSpPr>
            <p:cNvPr id="19" name="Rectangle 18"/>
            <p:cNvSpPr/>
            <p:nvPr/>
          </p:nvSpPr>
          <p:spPr>
            <a:xfrm>
              <a:off x="9107717" y="1482530"/>
              <a:ext cx="780248" cy="483948"/>
            </a:xfrm>
            <a:prstGeom prst="rect">
              <a:avLst/>
            </a:prstGeom>
            <a:solidFill>
              <a:schemeClr val="bg1">
                <a:lumMod val="85000"/>
              </a:schemeClr>
            </a:solidFill>
          </p:spPr>
          <p:style>
            <a:lnRef idx="2">
              <a:schemeClr val="accent1">
                <a:shade val="50000"/>
              </a:schemeClr>
            </a:lnRef>
            <a:fillRef idx="1">
              <a:schemeClr val="accent1"/>
            </a:fillRef>
            <a:effectRef idx="0">
              <a:schemeClr val="accent1"/>
            </a:effectRef>
            <a:fontRef idx="minor">
              <a:schemeClr val="lt1"/>
            </a:fontRef>
          </p:style>
          <p:txBody>
            <a:bodyPr lIns="27000" tIns="27000" rIns="27000" bIns="27000" rtlCol="0" anchor="ctr"/>
            <a:lstStyle/>
            <a:p>
              <a:pPr algn="ctr"/>
              <a:r>
                <a:rPr lang="en-GB" sz="1200" dirty="0">
                  <a:solidFill>
                    <a:schemeClr val="tx1"/>
                  </a:solidFill>
                </a:rPr>
                <a:t>n+11</a:t>
              </a:r>
            </a:p>
          </p:txBody>
        </p:sp>
        <p:sp>
          <p:nvSpPr>
            <p:cNvPr id="20" name="Rectangle 19"/>
            <p:cNvSpPr/>
            <p:nvPr/>
          </p:nvSpPr>
          <p:spPr>
            <a:xfrm>
              <a:off x="6766973" y="1966478"/>
              <a:ext cx="780248" cy="483948"/>
            </a:xfrm>
            <a:prstGeom prst="rect">
              <a:avLst/>
            </a:prstGeom>
            <a:solidFill>
              <a:schemeClr val="bg1">
                <a:lumMod val="85000"/>
              </a:schemeClr>
            </a:solidFill>
          </p:spPr>
          <p:style>
            <a:lnRef idx="2">
              <a:schemeClr val="accent1">
                <a:shade val="50000"/>
              </a:schemeClr>
            </a:lnRef>
            <a:fillRef idx="1">
              <a:schemeClr val="accent1"/>
            </a:fillRef>
            <a:effectRef idx="0">
              <a:schemeClr val="accent1"/>
            </a:effectRef>
            <a:fontRef idx="minor">
              <a:schemeClr val="lt1"/>
            </a:fontRef>
          </p:style>
          <p:txBody>
            <a:bodyPr lIns="27000" tIns="27000" rIns="27000" bIns="27000" rtlCol="0" anchor="ctr"/>
            <a:lstStyle/>
            <a:p>
              <a:pPr algn="ctr"/>
              <a:r>
                <a:rPr lang="en-GB" sz="1200" dirty="0">
                  <a:solidFill>
                    <a:schemeClr val="tx1"/>
                  </a:solidFill>
                </a:rPr>
                <a:t>n+12</a:t>
              </a:r>
            </a:p>
          </p:txBody>
        </p:sp>
        <p:sp>
          <p:nvSpPr>
            <p:cNvPr id="21" name="Rectangle 20"/>
            <p:cNvSpPr/>
            <p:nvPr/>
          </p:nvSpPr>
          <p:spPr>
            <a:xfrm>
              <a:off x="7547221" y="1966478"/>
              <a:ext cx="780248" cy="483948"/>
            </a:xfrm>
            <a:prstGeom prst="rect">
              <a:avLst/>
            </a:prstGeom>
            <a:solidFill>
              <a:schemeClr val="bg1">
                <a:lumMod val="85000"/>
              </a:schemeClr>
            </a:solidFill>
          </p:spPr>
          <p:style>
            <a:lnRef idx="2">
              <a:schemeClr val="accent1">
                <a:shade val="50000"/>
              </a:schemeClr>
            </a:lnRef>
            <a:fillRef idx="1">
              <a:schemeClr val="accent1"/>
            </a:fillRef>
            <a:effectRef idx="0">
              <a:schemeClr val="accent1"/>
            </a:effectRef>
            <a:fontRef idx="minor">
              <a:schemeClr val="lt1"/>
            </a:fontRef>
          </p:style>
          <p:txBody>
            <a:bodyPr lIns="27000" tIns="27000" rIns="27000" bIns="27000" rtlCol="0" anchor="ctr"/>
            <a:lstStyle/>
            <a:p>
              <a:pPr algn="ctr"/>
              <a:r>
                <a:rPr lang="en-GB" sz="1200" dirty="0">
                  <a:solidFill>
                    <a:schemeClr val="tx1"/>
                  </a:solidFill>
                </a:rPr>
                <a:t>n+13</a:t>
              </a:r>
            </a:p>
          </p:txBody>
        </p:sp>
        <p:sp>
          <p:nvSpPr>
            <p:cNvPr id="22" name="Rectangle 21"/>
            <p:cNvSpPr/>
            <p:nvPr/>
          </p:nvSpPr>
          <p:spPr>
            <a:xfrm>
              <a:off x="8327469" y="1966478"/>
              <a:ext cx="780248" cy="483948"/>
            </a:xfrm>
            <a:prstGeom prst="rect">
              <a:avLst/>
            </a:prstGeom>
            <a:solidFill>
              <a:schemeClr val="bg1">
                <a:lumMod val="85000"/>
              </a:schemeClr>
            </a:solidFill>
          </p:spPr>
          <p:style>
            <a:lnRef idx="2">
              <a:schemeClr val="accent1">
                <a:shade val="50000"/>
              </a:schemeClr>
            </a:lnRef>
            <a:fillRef idx="1">
              <a:schemeClr val="accent1"/>
            </a:fillRef>
            <a:effectRef idx="0">
              <a:schemeClr val="accent1"/>
            </a:effectRef>
            <a:fontRef idx="minor">
              <a:schemeClr val="lt1"/>
            </a:fontRef>
          </p:style>
          <p:txBody>
            <a:bodyPr lIns="27000" tIns="27000" rIns="27000" bIns="27000" rtlCol="0" anchor="ctr"/>
            <a:lstStyle/>
            <a:p>
              <a:pPr algn="ctr"/>
              <a:r>
                <a:rPr lang="en-GB" sz="1200" dirty="0">
                  <a:solidFill>
                    <a:schemeClr val="tx1"/>
                  </a:solidFill>
                </a:rPr>
                <a:t>n+14</a:t>
              </a:r>
            </a:p>
          </p:txBody>
        </p:sp>
        <p:sp>
          <p:nvSpPr>
            <p:cNvPr id="23" name="Rectangle 22"/>
            <p:cNvSpPr/>
            <p:nvPr/>
          </p:nvSpPr>
          <p:spPr>
            <a:xfrm>
              <a:off x="6766973" y="2450426"/>
              <a:ext cx="780248" cy="483948"/>
            </a:xfrm>
            <a:prstGeom prst="rect">
              <a:avLst/>
            </a:prstGeom>
            <a:solidFill>
              <a:schemeClr val="bg1">
                <a:lumMod val="85000"/>
              </a:schemeClr>
            </a:solidFill>
          </p:spPr>
          <p:style>
            <a:lnRef idx="2">
              <a:schemeClr val="accent1">
                <a:shade val="50000"/>
              </a:schemeClr>
            </a:lnRef>
            <a:fillRef idx="1">
              <a:schemeClr val="accent1"/>
            </a:fillRef>
            <a:effectRef idx="0">
              <a:schemeClr val="accent1"/>
            </a:effectRef>
            <a:fontRef idx="minor">
              <a:schemeClr val="lt1"/>
            </a:fontRef>
          </p:style>
          <p:txBody>
            <a:bodyPr lIns="27000" tIns="27000" rIns="27000" bIns="27000" rtlCol="0" anchor="ctr"/>
            <a:lstStyle/>
            <a:p>
              <a:pPr algn="ctr"/>
              <a:r>
                <a:rPr lang="en-GB" sz="1200" dirty="0">
                  <a:solidFill>
                    <a:schemeClr val="tx1"/>
                  </a:solidFill>
                </a:rPr>
                <a:t>n+16</a:t>
              </a:r>
            </a:p>
          </p:txBody>
        </p:sp>
        <p:sp>
          <p:nvSpPr>
            <p:cNvPr id="24" name="Rectangle 23"/>
            <p:cNvSpPr/>
            <p:nvPr/>
          </p:nvSpPr>
          <p:spPr>
            <a:xfrm>
              <a:off x="7547221" y="2450426"/>
              <a:ext cx="780248" cy="483948"/>
            </a:xfrm>
            <a:prstGeom prst="rect">
              <a:avLst/>
            </a:prstGeom>
            <a:solidFill>
              <a:schemeClr val="bg1">
                <a:lumMod val="85000"/>
              </a:schemeClr>
            </a:solidFill>
          </p:spPr>
          <p:style>
            <a:lnRef idx="2">
              <a:schemeClr val="accent1">
                <a:shade val="50000"/>
              </a:schemeClr>
            </a:lnRef>
            <a:fillRef idx="1">
              <a:schemeClr val="accent1"/>
            </a:fillRef>
            <a:effectRef idx="0">
              <a:schemeClr val="accent1"/>
            </a:effectRef>
            <a:fontRef idx="minor">
              <a:schemeClr val="lt1"/>
            </a:fontRef>
          </p:style>
          <p:txBody>
            <a:bodyPr lIns="27000" tIns="27000" rIns="27000" bIns="27000" rtlCol="0" anchor="ctr"/>
            <a:lstStyle/>
            <a:p>
              <a:pPr algn="ctr"/>
              <a:r>
                <a:rPr lang="en-GB" sz="1200" dirty="0">
                  <a:solidFill>
                    <a:schemeClr val="tx1"/>
                  </a:solidFill>
                </a:rPr>
                <a:t>n+17</a:t>
              </a:r>
            </a:p>
          </p:txBody>
        </p:sp>
        <p:sp>
          <p:nvSpPr>
            <p:cNvPr id="25" name="Rectangle 24"/>
            <p:cNvSpPr/>
            <p:nvPr/>
          </p:nvSpPr>
          <p:spPr>
            <a:xfrm>
              <a:off x="8327469" y="2450426"/>
              <a:ext cx="780248" cy="483948"/>
            </a:xfrm>
            <a:prstGeom prst="rect">
              <a:avLst/>
            </a:prstGeom>
            <a:solidFill>
              <a:schemeClr val="bg1">
                <a:lumMod val="85000"/>
              </a:schemeClr>
            </a:solidFill>
          </p:spPr>
          <p:style>
            <a:lnRef idx="2">
              <a:schemeClr val="accent1">
                <a:shade val="50000"/>
              </a:schemeClr>
            </a:lnRef>
            <a:fillRef idx="1">
              <a:schemeClr val="accent1"/>
            </a:fillRef>
            <a:effectRef idx="0">
              <a:schemeClr val="accent1"/>
            </a:effectRef>
            <a:fontRef idx="minor">
              <a:schemeClr val="lt1"/>
            </a:fontRef>
          </p:style>
          <p:txBody>
            <a:bodyPr lIns="27000" tIns="27000" rIns="27000" bIns="27000" rtlCol="0" anchor="ctr"/>
            <a:lstStyle/>
            <a:p>
              <a:pPr algn="ctr"/>
              <a:r>
                <a:rPr lang="en-GB" sz="1200" dirty="0">
                  <a:solidFill>
                    <a:schemeClr val="tx1"/>
                  </a:solidFill>
                </a:rPr>
                <a:t>n+18</a:t>
              </a:r>
            </a:p>
          </p:txBody>
        </p:sp>
        <p:sp>
          <p:nvSpPr>
            <p:cNvPr id="26" name="Rectangle 25"/>
            <p:cNvSpPr/>
            <p:nvPr/>
          </p:nvSpPr>
          <p:spPr>
            <a:xfrm>
              <a:off x="6766973" y="2927946"/>
              <a:ext cx="780248" cy="483948"/>
            </a:xfrm>
            <a:prstGeom prst="rect">
              <a:avLst/>
            </a:prstGeom>
            <a:solidFill>
              <a:schemeClr val="bg1">
                <a:lumMod val="85000"/>
              </a:schemeClr>
            </a:solidFill>
          </p:spPr>
          <p:style>
            <a:lnRef idx="2">
              <a:schemeClr val="accent1">
                <a:shade val="50000"/>
              </a:schemeClr>
            </a:lnRef>
            <a:fillRef idx="1">
              <a:schemeClr val="accent1"/>
            </a:fillRef>
            <a:effectRef idx="0">
              <a:schemeClr val="accent1"/>
            </a:effectRef>
            <a:fontRef idx="minor">
              <a:schemeClr val="lt1"/>
            </a:fontRef>
          </p:style>
          <p:txBody>
            <a:bodyPr lIns="27000" tIns="27000" rIns="27000" bIns="27000" rtlCol="0" anchor="ctr"/>
            <a:lstStyle/>
            <a:p>
              <a:pPr algn="ctr"/>
              <a:r>
                <a:rPr lang="en-GB" sz="1200" dirty="0">
                  <a:solidFill>
                    <a:schemeClr val="tx1"/>
                  </a:solidFill>
                </a:rPr>
                <a:t>n+20</a:t>
              </a:r>
            </a:p>
          </p:txBody>
        </p:sp>
        <p:sp>
          <p:nvSpPr>
            <p:cNvPr id="27" name="Rectangle 26"/>
            <p:cNvSpPr/>
            <p:nvPr/>
          </p:nvSpPr>
          <p:spPr>
            <a:xfrm>
              <a:off x="7547221" y="2927946"/>
              <a:ext cx="780248" cy="483948"/>
            </a:xfrm>
            <a:prstGeom prst="rect">
              <a:avLst/>
            </a:prstGeom>
            <a:solidFill>
              <a:schemeClr val="bg1">
                <a:lumMod val="85000"/>
              </a:schemeClr>
            </a:solidFill>
          </p:spPr>
          <p:style>
            <a:lnRef idx="2">
              <a:schemeClr val="accent1">
                <a:shade val="50000"/>
              </a:schemeClr>
            </a:lnRef>
            <a:fillRef idx="1">
              <a:schemeClr val="accent1"/>
            </a:fillRef>
            <a:effectRef idx="0">
              <a:schemeClr val="accent1"/>
            </a:effectRef>
            <a:fontRef idx="minor">
              <a:schemeClr val="lt1"/>
            </a:fontRef>
          </p:style>
          <p:txBody>
            <a:bodyPr lIns="27000" tIns="27000" rIns="27000" bIns="27000" rtlCol="0" anchor="ctr"/>
            <a:lstStyle/>
            <a:p>
              <a:pPr algn="ctr"/>
              <a:r>
                <a:rPr lang="en-GB" sz="1200" dirty="0">
                  <a:solidFill>
                    <a:schemeClr val="tx1"/>
                  </a:solidFill>
                </a:rPr>
                <a:t>n+21</a:t>
              </a:r>
            </a:p>
          </p:txBody>
        </p:sp>
        <p:sp>
          <p:nvSpPr>
            <p:cNvPr id="28" name="Rectangle 27"/>
            <p:cNvSpPr/>
            <p:nvPr/>
          </p:nvSpPr>
          <p:spPr>
            <a:xfrm>
              <a:off x="8327469" y="2927946"/>
              <a:ext cx="780248" cy="483948"/>
            </a:xfrm>
            <a:prstGeom prst="rect">
              <a:avLst/>
            </a:prstGeom>
            <a:solidFill>
              <a:schemeClr val="bg1">
                <a:lumMod val="85000"/>
              </a:schemeClr>
            </a:solidFill>
          </p:spPr>
          <p:style>
            <a:lnRef idx="2">
              <a:schemeClr val="accent1">
                <a:shade val="50000"/>
              </a:schemeClr>
            </a:lnRef>
            <a:fillRef idx="1">
              <a:schemeClr val="accent1"/>
            </a:fillRef>
            <a:effectRef idx="0">
              <a:schemeClr val="accent1"/>
            </a:effectRef>
            <a:fontRef idx="minor">
              <a:schemeClr val="lt1"/>
            </a:fontRef>
          </p:style>
          <p:txBody>
            <a:bodyPr lIns="27000" tIns="27000" rIns="27000" bIns="27000" rtlCol="0" anchor="ctr"/>
            <a:lstStyle/>
            <a:p>
              <a:pPr algn="ctr"/>
              <a:r>
                <a:rPr lang="en-GB" sz="1200" dirty="0">
                  <a:solidFill>
                    <a:schemeClr val="tx1"/>
                  </a:solidFill>
                </a:rPr>
                <a:t>n+22</a:t>
              </a:r>
            </a:p>
          </p:txBody>
        </p:sp>
        <p:sp>
          <p:nvSpPr>
            <p:cNvPr id="29" name="Rectangle 28"/>
            <p:cNvSpPr/>
            <p:nvPr/>
          </p:nvSpPr>
          <p:spPr>
            <a:xfrm>
              <a:off x="9107717" y="1966478"/>
              <a:ext cx="780248" cy="483948"/>
            </a:xfrm>
            <a:prstGeom prst="rect">
              <a:avLst/>
            </a:prstGeom>
            <a:solidFill>
              <a:schemeClr val="bg1">
                <a:lumMod val="85000"/>
              </a:schemeClr>
            </a:solidFill>
          </p:spPr>
          <p:style>
            <a:lnRef idx="2">
              <a:schemeClr val="accent1">
                <a:shade val="50000"/>
              </a:schemeClr>
            </a:lnRef>
            <a:fillRef idx="1">
              <a:schemeClr val="accent1"/>
            </a:fillRef>
            <a:effectRef idx="0">
              <a:schemeClr val="accent1"/>
            </a:effectRef>
            <a:fontRef idx="minor">
              <a:schemeClr val="lt1"/>
            </a:fontRef>
          </p:style>
          <p:txBody>
            <a:bodyPr lIns="27000" tIns="27000" rIns="27000" bIns="27000" rtlCol="0" anchor="ctr"/>
            <a:lstStyle/>
            <a:p>
              <a:pPr algn="ctr"/>
              <a:r>
                <a:rPr lang="en-GB" sz="1200" dirty="0">
                  <a:solidFill>
                    <a:schemeClr val="tx1"/>
                  </a:solidFill>
                </a:rPr>
                <a:t>n+15</a:t>
              </a:r>
            </a:p>
          </p:txBody>
        </p:sp>
        <p:sp>
          <p:nvSpPr>
            <p:cNvPr id="30" name="Rectangle 29"/>
            <p:cNvSpPr/>
            <p:nvPr/>
          </p:nvSpPr>
          <p:spPr>
            <a:xfrm>
              <a:off x="9107717" y="2450426"/>
              <a:ext cx="780248" cy="483948"/>
            </a:xfrm>
            <a:prstGeom prst="rect">
              <a:avLst/>
            </a:prstGeom>
            <a:solidFill>
              <a:schemeClr val="bg1">
                <a:lumMod val="85000"/>
              </a:schemeClr>
            </a:solidFill>
          </p:spPr>
          <p:style>
            <a:lnRef idx="2">
              <a:schemeClr val="accent1">
                <a:shade val="50000"/>
              </a:schemeClr>
            </a:lnRef>
            <a:fillRef idx="1">
              <a:schemeClr val="accent1"/>
            </a:fillRef>
            <a:effectRef idx="0">
              <a:schemeClr val="accent1"/>
            </a:effectRef>
            <a:fontRef idx="minor">
              <a:schemeClr val="lt1"/>
            </a:fontRef>
          </p:style>
          <p:txBody>
            <a:bodyPr lIns="27000" tIns="27000" rIns="27000" bIns="27000" rtlCol="0" anchor="ctr"/>
            <a:lstStyle/>
            <a:p>
              <a:pPr algn="ctr"/>
              <a:r>
                <a:rPr lang="en-GB" sz="1200" dirty="0">
                  <a:solidFill>
                    <a:schemeClr val="tx1"/>
                  </a:solidFill>
                </a:rPr>
                <a:t>n+19</a:t>
              </a:r>
            </a:p>
          </p:txBody>
        </p:sp>
        <p:sp>
          <p:nvSpPr>
            <p:cNvPr id="31" name="Rectangle 30"/>
            <p:cNvSpPr/>
            <p:nvPr/>
          </p:nvSpPr>
          <p:spPr>
            <a:xfrm>
              <a:off x="9107717" y="2927946"/>
              <a:ext cx="780248" cy="483948"/>
            </a:xfrm>
            <a:prstGeom prst="rect">
              <a:avLst/>
            </a:prstGeom>
            <a:solidFill>
              <a:schemeClr val="bg1">
                <a:lumMod val="85000"/>
              </a:schemeClr>
            </a:solidFill>
          </p:spPr>
          <p:style>
            <a:lnRef idx="2">
              <a:schemeClr val="accent1">
                <a:shade val="50000"/>
              </a:schemeClr>
            </a:lnRef>
            <a:fillRef idx="1">
              <a:schemeClr val="accent1"/>
            </a:fillRef>
            <a:effectRef idx="0">
              <a:schemeClr val="accent1"/>
            </a:effectRef>
            <a:fontRef idx="minor">
              <a:schemeClr val="lt1"/>
            </a:fontRef>
          </p:style>
          <p:txBody>
            <a:bodyPr lIns="27000" tIns="27000" rIns="27000" bIns="27000" rtlCol="0" anchor="ctr"/>
            <a:lstStyle/>
            <a:p>
              <a:pPr algn="ctr"/>
              <a:r>
                <a:rPr lang="en-GB" sz="1200" dirty="0">
                  <a:solidFill>
                    <a:schemeClr val="tx1"/>
                  </a:solidFill>
                </a:rPr>
                <a:t>n+23</a:t>
              </a:r>
            </a:p>
          </p:txBody>
        </p:sp>
        <p:sp>
          <p:nvSpPr>
            <p:cNvPr id="32" name="Rectangle 31"/>
            <p:cNvSpPr/>
            <p:nvPr/>
          </p:nvSpPr>
          <p:spPr>
            <a:xfrm>
              <a:off x="6766973" y="3408162"/>
              <a:ext cx="780248" cy="483948"/>
            </a:xfrm>
            <a:prstGeom prst="rect">
              <a:avLst/>
            </a:prstGeom>
            <a:solidFill>
              <a:schemeClr val="bg1">
                <a:lumMod val="85000"/>
              </a:schemeClr>
            </a:solidFill>
          </p:spPr>
          <p:style>
            <a:lnRef idx="2">
              <a:schemeClr val="accent1">
                <a:shade val="50000"/>
              </a:schemeClr>
            </a:lnRef>
            <a:fillRef idx="1">
              <a:schemeClr val="accent1"/>
            </a:fillRef>
            <a:effectRef idx="0">
              <a:schemeClr val="accent1"/>
            </a:effectRef>
            <a:fontRef idx="minor">
              <a:schemeClr val="lt1"/>
            </a:fontRef>
          </p:style>
          <p:txBody>
            <a:bodyPr lIns="27000" tIns="27000" rIns="27000" bIns="27000" rtlCol="0" anchor="ctr"/>
            <a:lstStyle/>
            <a:p>
              <a:pPr algn="ctr"/>
              <a:r>
                <a:rPr lang="en-GB" sz="1200" dirty="0">
                  <a:solidFill>
                    <a:schemeClr val="tx1"/>
                  </a:solidFill>
                </a:rPr>
                <a:t>n+24</a:t>
              </a:r>
            </a:p>
          </p:txBody>
        </p:sp>
        <p:sp>
          <p:nvSpPr>
            <p:cNvPr id="33" name="Rectangle 32"/>
            <p:cNvSpPr/>
            <p:nvPr/>
          </p:nvSpPr>
          <p:spPr>
            <a:xfrm>
              <a:off x="7547221" y="3408162"/>
              <a:ext cx="780248" cy="483948"/>
            </a:xfrm>
            <a:prstGeom prst="rect">
              <a:avLst/>
            </a:prstGeom>
            <a:solidFill>
              <a:schemeClr val="bg1">
                <a:lumMod val="85000"/>
              </a:schemeClr>
            </a:solidFill>
          </p:spPr>
          <p:style>
            <a:lnRef idx="2">
              <a:schemeClr val="accent1">
                <a:shade val="50000"/>
              </a:schemeClr>
            </a:lnRef>
            <a:fillRef idx="1">
              <a:schemeClr val="accent1"/>
            </a:fillRef>
            <a:effectRef idx="0">
              <a:schemeClr val="accent1"/>
            </a:effectRef>
            <a:fontRef idx="minor">
              <a:schemeClr val="lt1"/>
            </a:fontRef>
          </p:style>
          <p:txBody>
            <a:bodyPr lIns="27000" tIns="27000" rIns="27000" bIns="27000" rtlCol="0" anchor="ctr"/>
            <a:lstStyle/>
            <a:p>
              <a:pPr algn="ctr"/>
              <a:r>
                <a:rPr lang="en-GB" sz="1200" dirty="0">
                  <a:solidFill>
                    <a:schemeClr val="tx1"/>
                  </a:solidFill>
                </a:rPr>
                <a:t>n+25</a:t>
              </a:r>
            </a:p>
          </p:txBody>
        </p:sp>
        <p:sp>
          <p:nvSpPr>
            <p:cNvPr id="34" name="Rectangle 33"/>
            <p:cNvSpPr/>
            <p:nvPr/>
          </p:nvSpPr>
          <p:spPr>
            <a:xfrm>
              <a:off x="8327469" y="3408162"/>
              <a:ext cx="780248" cy="483948"/>
            </a:xfrm>
            <a:prstGeom prst="rect">
              <a:avLst/>
            </a:prstGeom>
            <a:solidFill>
              <a:schemeClr val="bg1">
                <a:lumMod val="85000"/>
              </a:schemeClr>
            </a:solidFill>
          </p:spPr>
          <p:style>
            <a:lnRef idx="2">
              <a:schemeClr val="accent1">
                <a:shade val="50000"/>
              </a:schemeClr>
            </a:lnRef>
            <a:fillRef idx="1">
              <a:schemeClr val="accent1"/>
            </a:fillRef>
            <a:effectRef idx="0">
              <a:schemeClr val="accent1"/>
            </a:effectRef>
            <a:fontRef idx="minor">
              <a:schemeClr val="lt1"/>
            </a:fontRef>
          </p:style>
          <p:txBody>
            <a:bodyPr lIns="27000" tIns="27000" rIns="27000" bIns="27000" rtlCol="0" anchor="ctr"/>
            <a:lstStyle/>
            <a:p>
              <a:pPr algn="ctr"/>
              <a:r>
                <a:rPr lang="en-GB" sz="1200" dirty="0">
                  <a:solidFill>
                    <a:schemeClr val="tx1"/>
                  </a:solidFill>
                </a:rPr>
                <a:t>n+26</a:t>
              </a:r>
            </a:p>
          </p:txBody>
        </p:sp>
        <p:sp>
          <p:nvSpPr>
            <p:cNvPr id="35" name="Rectangle 34"/>
            <p:cNvSpPr/>
            <p:nvPr/>
          </p:nvSpPr>
          <p:spPr>
            <a:xfrm>
              <a:off x="9107717" y="3408162"/>
              <a:ext cx="780248" cy="483948"/>
            </a:xfrm>
            <a:prstGeom prst="rect">
              <a:avLst/>
            </a:prstGeom>
            <a:solidFill>
              <a:schemeClr val="bg1">
                <a:lumMod val="85000"/>
              </a:schemeClr>
            </a:solidFill>
          </p:spPr>
          <p:style>
            <a:lnRef idx="2">
              <a:schemeClr val="accent1">
                <a:shade val="50000"/>
              </a:schemeClr>
            </a:lnRef>
            <a:fillRef idx="1">
              <a:schemeClr val="accent1"/>
            </a:fillRef>
            <a:effectRef idx="0">
              <a:schemeClr val="accent1"/>
            </a:effectRef>
            <a:fontRef idx="minor">
              <a:schemeClr val="lt1"/>
            </a:fontRef>
          </p:style>
          <p:txBody>
            <a:bodyPr lIns="27000" tIns="27000" rIns="27000" bIns="27000" rtlCol="0" anchor="ctr"/>
            <a:lstStyle/>
            <a:p>
              <a:pPr algn="ctr"/>
              <a:r>
                <a:rPr lang="en-GB" sz="1200" dirty="0">
                  <a:solidFill>
                    <a:schemeClr val="tx1"/>
                  </a:solidFill>
                </a:rPr>
                <a:t>n+27</a:t>
              </a:r>
            </a:p>
          </p:txBody>
        </p:sp>
        <p:sp>
          <p:nvSpPr>
            <p:cNvPr id="36" name="Rectangle 35"/>
            <p:cNvSpPr/>
            <p:nvPr/>
          </p:nvSpPr>
          <p:spPr>
            <a:xfrm>
              <a:off x="6766973" y="3871790"/>
              <a:ext cx="780248" cy="483948"/>
            </a:xfrm>
            <a:prstGeom prst="rect">
              <a:avLst/>
            </a:prstGeom>
            <a:solidFill>
              <a:schemeClr val="tx2"/>
            </a:solidFill>
          </p:spPr>
          <p:style>
            <a:lnRef idx="2">
              <a:schemeClr val="accent1">
                <a:shade val="50000"/>
              </a:schemeClr>
            </a:lnRef>
            <a:fillRef idx="1">
              <a:schemeClr val="accent1"/>
            </a:fillRef>
            <a:effectRef idx="0">
              <a:schemeClr val="accent1"/>
            </a:effectRef>
            <a:fontRef idx="minor">
              <a:schemeClr val="lt1"/>
            </a:fontRef>
          </p:style>
          <p:txBody>
            <a:bodyPr lIns="27000" tIns="27000" rIns="27000" bIns="27000" rtlCol="0" anchor="ctr"/>
            <a:lstStyle/>
            <a:p>
              <a:pPr algn="ctr"/>
              <a:r>
                <a:rPr lang="en-GB" sz="1200" dirty="0">
                  <a:solidFill>
                    <a:schemeClr val="bg1"/>
                  </a:solidFill>
                </a:rPr>
                <a:t>n+28</a:t>
              </a:r>
            </a:p>
          </p:txBody>
        </p:sp>
        <p:sp>
          <p:nvSpPr>
            <p:cNvPr id="37" name="Rectangle 36"/>
            <p:cNvSpPr/>
            <p:nvPr/>
          </p:nvSpPr>
          <p:spPr>
            <a:xfrm>
              <a:off x="7547221" y="3871790"/>
              <a:ext cx="780248" cy="483948"/>
            </a:xfrm>
            <a:prstGeom prst="rect">
              <a:avLst/>
            </a:prstGeom>
            <a:solidFill>
              <a:schemeClr val="bg1">
                <a:lumMod val="85000"/>
              </a:schemeClr>
            </a:solidFill>
          </p:spPr>
          <p:style>
            <a:lnRef idx="2">
              <a:schemeClr val="accent1">
                <a:shade val="50000"/>
              </a:schemeClr>
            </a:lnRef>
            <a:fillRef idx="1">
              <a:schemeClr val="accent1"/>
            </a:fillRef>
            <a:effectRef idx="0">
              <a:schemeClr val="accent1"/>
            </a:effectRef>
            <a:fontRef idx="minor">
              <a:schemeClr val="lt1"/>
            </a:fontRef>
          </p:style>
          <p:txBody>
            <a:bodyPr lIns="27000" tIns="27000" rIns="27000" bIns="27000" rtlCol="0" anchor="ctr"/>
            <a:lstStyle/>
            <a:p>
              <a:pPr algn="ctr"/>
              <a:r>
                <a:rPr lang="en-GB" sz="1200" dirty="0">
                  <a:solidFill>
                    <a:schemeClr val="tx1"/>
                  </a:solidFill>
                </a:rPr>
                <a:t>n+29</a:t>
              </a:r>
            </a:p>
          </p:txBody>
        </p:sp>
        <p:sp>
          <p:nvSpPr>
            <p:cNvPr id="38" name="Rectangle 37"/>
            <p:cNvSpPr/>
            <p:nvPr/>
          </p:nvSpPr>
          <p:spPr>
            <a:xfrm>
              <a:off x="8327469" y="3871790"/>
              <a:ext cx="780248" cy="483948"/>
            </a:xfrm>
            <a:prstGeom prst="rect">
              <a:avLst/>
            </a:prstGeom>
            <a:solidFill>
              <a:schemeClr val="bg1">
                <a:lumMod val="85000"/>
              </a:schemeClr>
            </a:solidFill>
          </p:spPr>
          <p:style>
            <a:lnRef idx="2">
              <a:schemeClr val="accent1">
                <a:shade val="50000"/>
              </a:schemeClr>
            </a:lnRef>
            <a:fillRef idx="1">
              <a:schemeClr val="accent1"/>
            </a:fillRef>
            <a:effectRef idx="0">
              <a:schemeClr val="accent1"/>
            </a:effectRef>
            <a:fontRef idx="minor">
              <a:schemeClr val="lt1"/>
            </a:fontRef>
          </p:style>
          <p:txBody>
            <a:bodyPr lIns="27000" tIns="27000" rIns="27000" bIns="27000" rtlCol="0" anchor="ctr"/>
            <a:lstStyle/>
            <a:p>
              <a:pPr algn="ctr"/>
              <a:r>
                <a:rPr lang="en-GB" sz="1200" dirty="0">
                  <a:solidFill>
                    <a:schemeClr val="tx1"/>
                  </a:solidFill>
                </a:rPr>
                <a:t>n+30</a:t>
              </a:r>
            </a:p>
          </p:txBody>
        </p:sp>
        <p:sp>
          <p:nvSpPr>
            <p:cNvPr id="39" name="Rectangle 38"/>
            <p:cNvSpPr/>
            <p:nvPr/>
          </p:nvSpPr>
          <p:spPr>
            <a:xfrm>
              <a:off x="9107717" y="3871790"/>
              <a:ext cx="780248" cy="483948"/>
            </a:xfrm>
            <a:prstGeom prst="rect">
              <a:avLst/>
            </a:prstGeom>
            <a:solidFill>
              <a:schemeClr val="bg1">
                <a:lumMod val="85000"/>
              </a:schemeClr>
            </a:solidFill>
          </p:spPr>
          <p:style>
            <a:lnRef idx="2">
              <a:schemeClr val="accent1">
                <a:shade val="50000"/>
              </a:schemeClr>
            </a:lnRef>
            <a:fillRef idx="1">
              <a:schemeClr val="accent1"/>
            </a:fillRef>
            <a:effectRef idx="0">
              <a:schemeClr val="accent1"/>
            </a:effectRef>
            <a:fontRef idx="minor">
              <a:schemeClr val="lt1"/>
            </a:fontRef>
          </p:style>
          <p:txBody>
            <a:bodyPr lIns="27000" tIns="27000" rIns="27000" bIns="27000" rtlCol="0" anchor="ctr"/>
            <a:lstStyle/>
            <a:p>
              <a:pPr algn="ctr"/>
              <a:r>
                <a:rPr lang="en-GB" sz="1200" dirty="0">
                  <a:solidFill>
                    <a:schemeClr val="tx1"/>
                  </a:solidFill>
                </a:rPr>
                <a:t>n+31</a:t>
              </a:r>
            </a:p>
          </p:txBody>
        </p:sp>
        <p:sp>
          <p:nvSpPr>
            <p:cNvPr id="40" name="Rectangle 39"/>
            <p:cNvSpPr/>
            <p:nvPr/>
          </p:nvSpPr>
          <p:spPr>
            <a:xfrm>
              <a:off x="6766973" y="4352006"/>
              <a:ext cx="780248" cy="483948"/>
            </a:xfrm>
            <a:prstGeom prst="rect">
              <a:avLst/>
            </a:prstGeom>
            <a:solidFill>
              <a:schemeClr val="bg1">
                <a:lumMod val="85000"/>
              </a:schemeClr>
            </a:solidFill>
          </p:spPr>
          <p:style>
            <a:lnRef idx="2">
              <a:schemeClr val="accent1">
                <a:shade val="50000"/>
              </a:schemeClr>
            </a:lnRef>
            <a:fillRef idx="1">
              <a:schemeClr val="accent1"/>
            </a:fillRef>
            <a:effectRef idx="0">
              <a:schemeClr val="accent1"/>
            </a:effectRef>
            <a:fontRef idx="minor">
              <a:schemeClr val="lt1"/>
            </a:fontRef>
          </p:style>
          <p:txBody>
            <a:bodyPr lIns="27000" tIns="27000" rIns="27000" bIns="27000" rtlCol="0" anchor="ctr"/>
            <a:lstStyle/>
            <a:p>
              <a:pPr algn="ctr"/>
              <a:r>
                <a:rPr lang="en-GB" sz="1200" dirty="0">
                  <a:solidFill>
                    <a:schemeClr val="tx1"/>
                  </a:solidFill>
                </a:rPr>
                <a:t>n+32</a:t>
              </a:r>
            </a:p>
          </p:txBody>
        </p:sp>
        <p:sp>
          <p:nvSpPr>
            <p:cNvPr id="41" name="Rectangle 40"/>
            <p:cNvSpPr/>
            <p:nvPr/>
          </p:nvSpPr>
          <p:spPr>
            <a:xfrm>
              <a:off x="7547221" y="4352006"/>
              <a:ext cx="780248" cy="483948"/>
            </a:xfrm>
            <a:prstGeom prst="rect">
              <a:avLst/>
            </a:prstGeom>
            <a:solidFill>
              <a:schemeClr val="tx2"/>
            </a:solidFill>
          </p:spPr>
          <p:style>
            <a:lnRef idx="2">
              <a:schemeClr val="accent1">
                <a:shade val="50000"/>
              </a:schemeClr>
            </a:lnRef>
            <a:fillRef idx="1">
              <a:schemeClr val="accent1"/>
            </a:fillRef>
            <a:effectRef idx="0">
              <a:schemeClr val="accent1"/>
            </a:effectRef>
            <a:fontRef idx="minor">
              <a:schemeClr val="lt1"/>
            </a:fontRef>
          </p:style>
          <p:txBody>
            <a:bodyPr lIns="27000" tIns="27000" rIns="27000" bIns="27000" rtlCol="0" anchor="ctr"/>
            <a:lstStyle/>
            <a:p>
              <a:pPr algn="ctr"/>
              <a:r>
                <a:rPr lang="en-GB" sz="1200" dirty="0">
                  <a:solidFill>
                    <a:schemeClr val="bg1"/>
                  </a:solidFill>
                </a:rPr>
                <a:t>n+33</a:t>
              </a:r>
            </a:p>
          </p:txBody>
        </p:sp>
        <p:sp>
          <p:nvSpPr>
            <p:cNvPr id="42" name="Rectangle 41"/>
            <p:cNvSpPr/>
            <p:nvPr/>
          </p:nvSpPr>
          <p:spPr>
            <a:xfrm>
              <a:off x="8327469" y="4352006"/>
              <a:ext cx="780248" cy="483948"/>
            </a:xfrm>
            <a:prstGeom prst="rect">
              <a:avLst/>
            </a:prstGeom>
            <a:solidFill>
              <a:schemeClr val="bg1">
                <a:lumMod val="85000"/>
              </a:schemeClr>
            </a:solidFill>
          </p:spPr>
          <p:style>
            <a:lnRef idx="2">
              <a:schemeClr val="accent1">
                <a:shade val="50000"/>
              </a:schemeClr>
            </a:lnRef>
            <a:fillRef idx="1">
              <a:schemeClr val="accent1"/>
            </a:fillRef>
            <a:effectRef idx="0">
              <a:schemeClr val="accent1"/>
            </a:effectRef>
            <a:fontRef idx="minor">
              <a:schemeClr val="lt1"/>
            </a:fontRef>
          </p:style>
          <p:txBody>
            <a:bodyPr lIns="27000" tIns="27000" rIns="27000" bIns="27000" rtlCol="0" anchor="ctr"/>
            <a:lstStyle/>
            <a:p>
              <a:pPr algn="ctr"/>
              <a:r>
                <a:rPr lang="en-GB" sz="1200" dirty="0">
                  <a:solidFill>
                    <a:schemeClr val="tx1"/>
                  </a:solidFill>
                </a:rPr>
                <a:t>n+34</a:t>
              </a:r>
            </a:p>
          </p:txBody>
        </p:sp>
        <p:sp>
          <p:nvSpPr>
            <p:cNvPr id="43" name="Rectangle 42"/>
            <p:cNvSpPr/>
            <p:nvPr/>
          </p:nvSpPr>
          <p:spPr>
            <a:xfrm>
              <a:off x="9107717" y="4352006"/>
              <a:ext cx="780248" cy="483948"/>
            </a:xfrm>
            <a:prstGeom prst="rect">
              <a:avLst/>
            </a:prstGeom>
            <a:solidFill>
              <a:schemeClr val="bg1">
                <a:lumMod val="85000"/>
              </a:schemeClr>
            </a:solidFill>
          </p:spPr>
          <p:style>
            <a:lnRef idx="2">
              <a:schemeClr val="accent1">
                <a:shade val="50000"/>
              </a:schemeClr>
            </a:lnRef>
            <a:fillRef idx="1">
              <a:schemeClr val="accent1"/>
            </a:fillRef>
            <a:effectRef idx="0">
              <a:schemeClr val="accent1"/>
            </a:effectRef>
            <a:fontRef idx="minor">
              <a:schemeClr val="lt1"/>
            </a:fontRef>
          </p:style>
          <p:txBody>
            <a:bodyPr lIns="27000" tIns="27000" rIns="27000" bIns="27000" rtlCol="0" anchor="ctr"/>
            <a:lstStyle/>
            <a:p>
              <a:pPr algn="ctr"/>
              <a:r>
                <a:rPr lang="en-GB" sz="1200" dirty="0">
                  <a:solidFill>
                    <a:schemeClr val="tx1"/>
                  </a:solidFill>
                </a:rPr>
                <a:t>n+35</a:t>
              </a:r>
            </a:p>
          </p:txBody>
        </p:sp>
        <p:sp>
          <p:nvSpPr>
            <p:cNvPr id="44" name="Rectangle 43"/>
            <p:cNvSpPr/>
            <p:nvPr/>
          </p:nvSpPr>
          <p:spPr>
            <a:xfrm>
              <a:off x="6766973" y="4815634"/>
              <a:ext cx="780248" cy="483948"/>
            </a:xfrm>
            <a:prstGeom prst="rect">
              <a:avLst/>
            </a:prstGeom>
            <a:solidFill>
              <a:schemeClr val="bg1">
                <a:lumMod val="85000"/>
              </a:schemeClr>
            </a:solidFill>
          </p:spPr>
          <p:style>
            <a:lnRef idx="2">
              <a:schemeClr val="accent1">
                <a:shade val="50000"/>
              </a:schemeClr>
            </a:lnRef>
            <a:fillRef idx="1">
              <a:schemeClr val="accent1"/>
            </a:fillRef>
            <a:effectRef idx="0">
              <a:schemeClr val="accent1"/>
            </a:effectRef>
            <a:fontRef idx="minor">
              <a:schemeClr val="lt1"/>
            </a:fontRef>
          </p:style>
          <p:txBody>
            <a:bodyPr lIns="27000" tIns="27000" rIns="27000" bIns="27000" rtlCol="0" anchor="ctr"/>
            <a:lstStyle/>
            <a:p>
              <a:pPr algn="ctr"/>
              <a:r>
                <a:rPr lang="en-GB" sz="1200" dirty="0">
                  <a:solidFill>
                    <a:schemeClr val="tx1"/>
                  </a:solidFill>
                </a:rPr>
                <a:t>n+36</a:t>
              </a:r>
            </a:p>
          </p:txBody>
        </p:sp>
        <p:sp>
          <p:nvSpPr>
            <p:cNvPr id="45" name="Rectangle 44"/>
            <p:cNvSpPr/>
            <p:nvPr/>
          </p:nvSpPr>
          <p:spPr>
            <a:xfrm>
              <a:off x="7547221" y="4815634"/>
              <a:ext cx="780248" cy="483948"/>
            </a:xfrm>
            <a:prstGeom prst="rect">
              <a:avLst/>
            </a:prstGeom>
            <a:solidFill>
              <a:schemeClr val="bg1">
                <a:lumMod val="85000"/>
              </a:schemeClr>
            </a:solidFill>
          </p:spPr>
          <p:style>
            <a:lnRef idx="2">
              <a:schemeClr val="accent1">
                <a:shade val="50000"/>
              </a:schemeClr>
            </a:lnRef>
            <a:fillRef idx="1">
              <a:schemeClr val="accent1"/>
            </a:fillRef>
            <a:effectRef idx="0">
              <a:schemeClr val="accent1"/>
            </a:effectRef>
            <a:fontRef idx="minor">
              <a:schemeClr val="lt1"/>
            </a:fontRef>
          </p:style>
          <p:txBody>
            <a:bodyPr lIns="27000" tIns="27000" rIns="27000" bIns="27000" rtlCol="0" anchor="ctr"/>
            <a:lstStyle/>
            <a:p>
              <a:pPr algn="ctr"/>
              <a:r>
                <a:rPr lang="en-GB" sz="1200" dirty="0">
                  <a:solidFill>
                    <a:schemeClr val="tx1"/>
                  </a:solidFill>
                </a:rPr>
                <a:t>n+37</a:t>
              </a:r>
            </a:p>
          </p:txBody>
        </p:sp>
        <p:sp>
          <p:nvSpPr>
            <p:cNvPr id="46" name="Rectangle 45"/>
            <p:cNvSpPr/>
            <p:nvPr/>
          </p:nvSpPr>
          <p:spPr>
            <a:xfrm>
              <a:off x="8327469" y="4815634"/>
              <a:ext cx="780248" cy="483948"/>
            </a:xfrm>
            <a:prstGeom prst="rect">
              <a:avLst/>
            </a:prstGeom>
            <a:solidFill>
              <a:schemeClr val="tx2"/>
            </a:solidFill>
          </p:spPr>
          <p:style>
            <a:lnRef idx="2">
              <a:schemeClr val="accent1">
                <a:shade val="50000"/>
              </a:schemeClr>
            </a:lnRef>
            <a:fillRef idx="1">
              <a:schemeClr val="accent1"/>
            </a:fillRef>
            <a:effectRef idx="0">
              <a:schemeClr val="accent1"/>
            </a:effectRef>
            <a:fontRef idx="minor">
              <a:schemeClr val="lt1"/>
            </a:fontRef>
          </p:style>
          <p:txBody>
            <a:bodyPr lIns="27000" tIns="27000" rIns="27000" bIns="27000" rtlCol="0" anchor="ctr"/>
            <a:lstStyle/>
            <a:p>
              <a:pPr algn="ctr"/>
              <a:r>
                <a:rPr lang="en-GB" sz="1200" dirty="0">
                  <a:solidFill>
                    <a:schemeClr val="bg1"/>
                  </a:solidFill>
                </a:rPr>
                <a:t>n+38</a:t>
              </a:r>
            </a:p>
          </p:txBody>
        </p:sp>
        <p:sp>
          <p:nvSpPr>
            <p:cNvPr id="47" name="Rectangle 46"/>
            <p:cNvSpPr/>
            <p:nvPr/>
          </p:nvSpPr>
          <p:spPr>
            <a:xfrm>
              <a:off x="9107717" y="4815634"/>
              <a:ext cx="780248" cy="483948"/>
            </a:xfrm>
            <a:prstGeom prst="rect">
              <a:avLst/>
            </a:prstGeom>
            <a:solidFill>
              <a:schemeClr val="bg1">
                <a:lumMod val="85000"/>
              </a:schemeClr>
            </a:solidFill>
          </p:spPr>
          <p:style>
            <a:lnRef idx="2">
              <a:schemeClr val="accent1">
                <a:shade val="50000"/>
              </a:schemeClr>
            </a:lnRef>
            <a:fillRef idx="1">
              <a:schemeClr val="accent1"/>
            </a:fillRef>
            <a:effectRef idx="0">
              <a:schemeClr val="accent1"/>
            </a:effectRef>
            <a:fontRef idx="minor">
              <a:schemeClr val="lt1"/>
            </a:fontRef>
          </p:style>
          <p:txBody>
            <a:bodyPr lIns="27000" tIns="27000" rIns="27000" bIns="27000" rtlCol="0" anchor="ctr"/>
            <a:lstStyle/>
            <a:p>
              <a:pPr algn="ctr"/>
              <a:r>
                <a:rPr lang="en-GB" sz="1200" dirty="0">
                  <a:solidFill>
                    <a:schemeClr val="tx1"/>
                  </a:solidFill>
                </a:rPr>
                <a:t>n+39</a:t>
              </a:r>
            </a:p>
          </p:txBody>
        </p:sp>
        <p:sp>
          <p:nvSpPr>
            <p:cNvPr id="48" name="Rectangle 47"/>
            <p:cNvSpPr/>
            <p:nvPr/>
          </p:nvSpPr>
          <p:spPr>
            <a:xfrm>
              <a:off x="6766973" y="5295850"/>
              <a:ext cx="780248" cy="483948"/>
            </a:xfrm>
            <a:prstGeom prst="rect">
              <a:avLst/>
            </a:prstGeom>
            <a:solidFill>
              <a:schemeClr val="bg1">
                <a:lumMod val="85000"/>
              </a:schemeClr>
            </a:solidFill>
          </p:spPr>
          <p:style>
            <a:lnRef idx="2">
              <a:schemeClr val="accent1">
                <a:shade val="50000"/>
              </a:schemeClr>
            </a:lnRef>
            <a:fillRef idx="1">
              <a:schemeClr val="accent1"/>
            </a:fillRef>
            <a:effectRef idx="0">
              <a:schemeClr val="accent1"/>
            </a:effectRef>
            <a:fontRef idx="minor">
              <a:schemeClr val="lt1"/>
            </a:fontRef>
          </p:style>
          <p:txBody>
            <a:bodyPr lIns="27000" tIns="27000" rIns="27000" bIns="27000" rtlCol="0" anchor="ctr"/>
            <a:lstStyle/>
            <a:p>
              <a:pPr algn="ctr"/>
              <a:r>
                <a:rPr lang="en-GB" sz="1200" dirty="0">
                  <a:solidFill>
                    <a:schemeClr val="tx1"/>
                  </a:solidFill>
                </a:rPr>
                <a:t>n+40</a:t>
              </a:r>
            </a:p>
          </p:txBody>
        </p:sp>
        <p:sp>
          <p:nvSpPr>
            <p:cNvPr id="49" name="Rectangle 48"/>
            <p:cNvSpPr/>
            <p:nvPr/>
          </p:nvSpPr>
          <p:spPr>
            <a:xfrm>
              <a:off x="7547221" y="5295850"/>
              <a:ext cx="780248" cy="483948"/>
            </a:xfrm>
            <a:prstGeom prst="rect">
              <a:avLst/>
            </a:prstGeom>
            <a:solidFill>
              <a:schemeClr val="bg1">
                <a:lumMod val="85000"/>
              </a:schemeClr>
            </a:solidFill>
          </p:spPr>
          <p:style>
            <a:lnRef idx="2">
              <a:schemeClr val="accent1">
                <a:shade val="50000"/>
              </a:schemeClr>
            </a:lnRef>
            <a:fillRef idx="1">
              <a:schemeClr val="accent1"/>
            </a:fillRef>
            <a:effectRef idx="0">
              <a:schemeClr val="accent1"/>
            </a:effectRef>
            <a:fontRef idx="minor">
              <a:schemeClr val="lt1"/>
            </a:fontRef>
          </p:style>
          <p:txBody>
            <a:bodyPr lIns="27000" tIns="27000" rIns="27000" bIns="27000" rtlCol="0" anchor="ctr"/>
            <a:lstStyle/>
            <a:p>
              <a:pPr algn="ctr"/>
              <a:r>
                <a:rPr lang="en-GB" sz="1200" dirty="0">
                  <a:solidFill>
                    <a:schemeClr val="tx1"/>
                  </a:solidFill>
                </a:rPr>
                <a:t>n+41</a:t>
              </a:r>
            </a:p>
          </p:txBody>
        </p:sp>
        <p:sp>
          <p:nvSpPr>
            <p:cNvPr id="50" name="Rectangle 49"/>
            <p:cNvSpPr/>
            <p:nvPr/>
          </p:nvSpPr>
          <p:spPr>
            <a:xfrm>
              <a:off x="8327469" y="5295850"/>
              <a:ext cx="780248" cy="483948"/>
            </a:xfrm>
            <a:prstGeom prst="rect">
              <a:avLst/>
            </a:prstGeom>
            <a:solidFill>
              <a:schemeClr val="bg1">
                <a:lumMod val="85000"/>
              </a:schemeClr>
            </a:solidFill>
          </p:spPr>
          <p:style>
            <a:lnRef idx="2">
              <a:schemeClr val="accent1">
                <a:shade val="50000"/>
              </a:schemeClr>
            </a:lnRef>
            <a:fillRef idx="1">
              <a:schemeClr val="accent1"/>
            </a:fillRef>
            <a:effectRef idx="0">
              <a:schemeClr val="accent1"/>
            </a:effectRef>
            <a:fontRef idx="minor">
              <a:schemeClr val="lt1"/>
            </a:fontRef>
          </p:style>
          <p:txBody>
            <a:bodyPr lIns="27000" tIns="27000" rIns="27000" bIns="27000" rtlCol="0" anchor="ctr"/>
            <a:lstStyle/>
            <a:p>
              <a:pPr algn="ctr"/>
              <a:r>
                <a:rPr lang="en-GB" sz="1200" dirty="0">
                  <a:solidFill>
                    <a:schemeClr val="tx1"/>
                  </a:solidFill>
                </a:rPr>
                <a:t>n+42</a:t>
              </a:r>
            </a:p>
          </p:txBody>
        </p:sp>
        <p:sp>
          <p:nvSpPr>
            <p:cNvPr id="51" name="Rectangle 50"/>
            <p:cNvSpPr/>
            <p:nvPr/>
          </p:nvSpPr>
          <p:spPr>
            <a:xfrm>
              <a:off x="9107717" y="5295850"/>
              <a:ext cx="780248" cy="483948"/>
            </a:xfrm>
            <a:prstGeom prst="rect">
              <a:avLst/>
            </a:prstGeom>
            <a:solidFill>
              <a:schemeClr val="tx2"/>
            </a:solidFill>
          </p:spPr>
          <p:style>
            <a:lnRef idx="2">
              <a:schemeClr val="accent1">
                <a:shade val="50000"/>
              </a:schemeClr>
            </a:lnRef>
            <a:fillRef idx="1">
              <a:schemeClr val="accent1"/>
            </a:fillRef>
            <a:effectRef idx="0">
              <a:schemeClr val="accent1"/>
            </a:effectRef>
            <a:fontRef idx="minor">
              <a:schemeClr val="lt1"/>
            </a:fontRef>
          </p:style>
          <p:txBody>
            <a:bodyPr lIns="27000" tIns="27000" rIns="27000" bIns="27000" rtlCol="0" anchor="ctr"/>
            <a:lstStyle/>
            <a:p>
              <a:pPr algn="ctr"/>
              <a:r>
                <a:rPr lang="en-GB" sz="1200" dirty="0">
                  <a:solidFill>
                    <a:schemeClr val="bg1"/>
                  </a:solidFill>
                </a:rPr>
                <a:t>n+43</a:t>
              </a:r>
            </a:p>
          </p:txBody>
        </p:sp>
      </p:grpSp>
      <p:grpSp>
        <p:nvGrpSpPr>
          <p:cNvPr id="5" name="Group 4">
            <a:extLst>
              <a:ext uri="{FF2B5EF4-FFF2-40B4-BE49-F238E27FC236}">
                <a16:creationId xmlns:a16="http://schemas.microsoft.com/office/drawing/2014/main" id="{88452875-3CAF-4D69-9C4F-D6503C6B53E9}"/>
              </a:ext>
            </a:extLst>
          </p:cNvPr>
          <p:cNvGrpSpPr/>
          <p:nvPr/>
        </p:nvGrpSpPr>
        <p:grpSpPr>
          <a:xfrm>
            <a:off x="6654519" y="1538555"/>
            <a:ext cx="2722959" cy="2594372"/>
            <a:chOff x="4990888" y="1153916"/>
            <a:chExt cx="2042219" cy="1945779"/>
          </a:xfrm>
        </p:grpSpPr>
        <p:sp>
          <p:nvSpPr>
            <p:cNvPr id="53" name="Rectangle 20"/>
            <p:cNvSpPr>
              <a:spLocks noChangeArrowheads="1"/>
            </p:cNvSpPr>
            <p:nvPr/>
          </p:nvSpPr>
          <p:spPr bwMode="auto">
            <a:xfrm>
              <a:off x="5582033" y="1418235"/>
              <a:ext cx="249138" cy="1681460"/>
            </a:xfrm>
            <a:prstGeom prst="rect">
              <a:avLst/>
            </a:prstGeom>
            <a:solidFill>
              <a:srgbClr val="CCFFFF"/>
            </a:solidFill>
            <a:ln w="9525">
              <a:solidFill>
                <a:schemeClr val="tx1"/>
              </a:solidFill>
              <a:miter lim="800000"/>
              <a:headEnd/>
              <a:tailEnd/>
            </a:ln>
          </p:spPr>
          <p:txBody>
            <a:bodyPr wrap="none" anchor="ctr"/>
            <a:lstStyle/>
            <a:p>
              <a:pPr algn="ctr">
                <a:spcBef>
                  <a:spcPct val="50000"/>
                </a:spcBef>
              </a:pPr>
              <a:endParaRPr lang="nb-NO" sz="900">
                <a:latin typeface="Calibri" pitchFamily="34" charset="0"/>
              </a:endParaRPr>
            </a:p>
          </p:txBody>
        </p:sp>
        <p:sp>
          <p:nvSpPr>
            <p:cNvPr id="54" name="Rectangle 5"/>
            <p:cNvSpPr>
              <a:spLocks noChangeArrowheads="1"/>
            </p:cNvSpPr>
            <p:nvPr/>
          </p:nvSpPr>
          <p:spPr bwMode="auto">
            <a:xfrm>
              <a:off x="5354326" y="1451274"/>
              <a:ext cx="202704" cy="149126"/>
            </a:xfrm>
            <a:prstGeom prst="rect">
              <a:avLst/>
            </a:prstGeom>
            <a:solidFill>
              <a:schemeClr val="accent2"/>
            </a:solidFill>
            <a:ln w="9525">
              <a:solidFill>
                <a:schemeClr val="tx1"/>
              </a:solidFill>
              <a:miter lim="800000"/>
              <a:headEnd/>
              <a:tailEnd/>
            </a:ln>
          </p:spPr>
          <p:txBody>
            <a:bodyPr wrap="none" lIns="68572" tIns="34287" rIns="68572" bIns="34287" anchor="ctr"/>
            <a:lstStyle/>
            <a:p>
              <a:pPr algn="ctr"/>
              <a:r>
                <a:rPr lang="en-GB" sz="900">
                  <a:solidFill>
                    <a:srgbClr val="00386B"/>
                  </a:solidFill>
                  <a:latin typeface="Calibri" pitchFamily="34" charset="0"/>
                </a:rPr>
                <a:t>(1,1)</a:t>
              </a:r>
            </a:p>
          </p:txBody>
        </p:sp>
        <p:sp>
          <p:nvSpPr>
            <p:cNvPr id="55" name="Rectangle 7"/>
            <p:cNvSpPr>
              <a:spLocks noChangeArrowheads="1"/>
            </p:cNvSpPr>
            <p:nvPr/>
          </p:nvSpPr>
          <p:spPr bwMode="auto">
            <a:xfrm>
              <a:off x="5857960" y="1451274"/>
              <a:ext cx="202704" cy="149126"/>
            </a:xfrm>
            <a:prstGeom prst="rect">
              <a:avLst/>
            </a:prstGeom>
            <a:solidFill>
              <a:schemeClr val="accent2"/>
            </a:solidFill>
            <a:ln w="9525">
              <a:solidFill>
                <a:schemeClr val="tx1"/>
              </a:solidFill>
              <a:miter lim="800000"/>
              <a:headEnd/>
              <a:tailEnd/>
            </a:ln>
          </p:spPr>
          <p:txBody>
            <a:bodyPr wrap="none" lIns="68572" tIns="34287" rIns="68572" bIns="34287" anchor="ctr"/>
            <a:lstStyle/>
            <a:p>
              <a:pPr algn="ctr"/>
              <a:endParaRPr lang="en-GB" sz="900">
                <a:solidFill>
                  <a:srgbClr val="00386B"/>
                </a:solidFill>
                <a:latin typeface="Calibri" pitchFamily="34" charset="0"/>
              </a:endParaRPr>
            </a:p>
          </p:txBody>
        </p:sp>
        <p:sp>
          <p:nvSpPr>
            <p:cNvPr id="56" name="Rectangle 8"/>
            <p:cNvSpPr>
              <a:spLocks noChangeArrowheads="1"/>
            </p:cNvSpPr>
            <p:nvPr/>
          </p:nvSpPr>
          <p:spPr bwMode="auto">
            <a:xfrm>
              <a:off x="6100848" y="1451274"/>
              <a:ext cx="202704" cy="149126"/>
            </a:xfrm>
            <a:prstGeom prst="rect">
              <a:avLst/>
            </a:prstGeom>
            <a:solidFill>
              <a:schemeClr val="accent2"/>
            </a:solidFill>
            <a:ln w="9525">
              <a:solidFill>
                <a:schemeClr val="tx1"/>
              </a:solidFill>
              <a:miter lim="800000"/>
              <a:headEnd/>
              <a:tailEnd/>
            </a:ln>
          </p:spPr>
          <p:txBody>
            <a:bodyPr wrap="none" lIns="68572" tIns="34287" rIns="68572" bIns="34287" anchor="ctr"/>
            <a:lstStyle/>
            <a:p>
              <a:pPr algn="ctr"/>
              <a:endParaRPr lang="en-GB" sz="900">
                <a:solidFill>
                  <a:srgbClr val="00386B"/>
                </a:solidFill>
                <a:latin typeface="Calibri" pitchFamily="34" charset="0"/>
              </a:endParaRPr>
            </a:p>
          </p:txBody>
        </p:sp>
        <p:sp>
          <p:nvSpPr>
            <p:cNvPr id="57" name="Rectangle 9"/>
            <p:cNvSpPr>
              <a:spLocks noChangeArrowheads="1"/>
            </p:cNvSpPr>
            <p:nvPr/>
          </p:nvSpPr>
          <p:spPr bwMode="auto">
            <a:xfrm>
              <a:off x="6344628" y="1451274"/>
              <a:ext cx="202704" cy="149126"/>
            </a:xfrm>
            <a:prstGeom prst="rect">
              <a:avLst/>
            </a:prstGeom>
            <a:solidFill>
              <a:schemeClr val="accent2"/>
            </a:solidFill>
            <a:ln w="9525">
              <a:solidFill>
                <a:schemeClr val="tx1"/>
              </a:solidFill>
              <a:miter lim="800000"/>
              <a:headEnd/>
              <a:tailEnd/>
            </a:ln>
          </p:spPr>
          <p:txBody>
            <a:bodyPr wrap="none" lIns="68572" tIns="34287" rIns="68572" bIns="34287" anchor="ctr"/>
            <a:lstStyle/>
            <a:p>
              <a:pPr algn="ctr"/>
              <a:endParaRPr lang="en-GB" sz="900">
                <a:solidFill>
                  <a:srgbClr val="00386B"/>
                </a:solidFill>
                <a:latin typeface="Calibri" pitchFamily="34" charset="0"/>
              </a:endParaRPr>
            </a:p>
          </p:txBody>
        </p:sp>
        <p:sp>
          <p:nvSpPr>
            <p:cNvPr id="58" name="Rectangle 10"/>
            <p:cNvSpPr>
              <a:spLocks noChangeArrowheads="1"/>
            </p:cNvSpPr>
            <p:nvPr/>
          </p:nvSpPr>
          <p:spPr bwMode="auto">
            <a:xfrm>
              <a:off x="6587516" y="1451274"/>
              <a:ext cx="202704" cy="149126"/>
            </a:xfrm>
            <a:prstGeom prst="rect">
              <a:avLst/>
            </a:prstGeom>
            <a:solidFill>
              <a:schemeClr val="accent2"/>
            </a:solidFill>
            <a:ln w="9525">
              <a:solidFill>
                <a:schemeClr val="tx1"/>
              </a:solidFill>
              <a:miter lim="800000"/>
              <a:headEnd/>
              <a:tailEnd/>
            </a:ln>
          </p:spPr>
          <p:txBody>
            <a:bodyPr wrap="none" lIns="68572" tIns="34287" rIns="68572" bIns="34287" anchor="ctr"/>
            <a:lstStyle/>
            <a:p>
              <a:pPr algn="ctr"/>
              <a:endParaRPr lang="en-GB" sz="900">
                <a:solidFill>
                  <a:srgbClr val="00386B"/>
                </a:solidFill>
                <a:latin typeface="Calibri" pitchFamily="34" charset="0"/>
              </a:endParaRPr>
            </a:p>
          </p:txBody>
        </p:sp>
        <p:sp>
          <p:nvSpPr>
            <p:cNvPr id="59" name="Rectangle 11"/>
            <p:cNvSpPr>
              <a:spLocks noChangeArrowheads="1"/>
            </p:cNvSpPr>
            <p:nvPr/>
          </p:nvSpPr>
          <p:spPr bwMode="auto">
            <a:xfrm>
              <a:off x="6830403" y="1451274"/>
              <a:ext cx="202704" cy="149126"/>
            </a:xfrm>
            <a:prstGeom prst="rect">
              <a:avLst/>
            </a:prstGeom>
            <a:solidFill>
              <a:schemeClr val="accent2"/>
            </a:solidFill>
            <a:ln w="9525">
              <a:solidFill>
                <a:schemeClr val="tx1"/>
              </a:solidFill>
              <a:miter lim="800000"/>
              <a:headEnd/>
              <a:tailEnd/>
            </a:ln>
          </p:spPr>
          <p:txBody>
            <a:bodyPr wrap="none" lIns="68572" tIns="34287" rIns="68572" bIns="34287" anchor="ctr"/>
            <a:lstStyle/>
            <a:p>
              <a:pPr algn="ctr"/>
              <a:r>
                <a:rPr lang="en-GB" sz="900">
                  <a:solidFill>
                    <a:srgbClr val="00386B"/>
                  </a:solidFill>
                  <a:latin typeface="Calibri" pitchFamily="34" charset="0"/>
                </a:rPr>
                <a:t>(L,1)</a:t>
              </a:r>
            </a:p>
          </p:txBody>
        </p:sp>
        <p:sp>
          <p:nvSpPr>
            <p:cNvPr id="60" name="Rectangle 12"/>
            <p:cNvSpPr>
              <a:spLocks noChangeArrowheads="1"/>
            </p:cNvSpPr>
            <p:nvPr/>
          </p:nvSpPr>
          <p:spPr bwMode="auto">
            <a:xfrm>
              <a:off x="5354326" y="1629868"/>
              <a:ext cx="202704" cy="149126"/>
            </a:xfrm>
            <a:prstGeom prst="rect">
              <a:avLst/>
            </a:prstGeom>
            <a:solidFill>
              <a:schemeClr val="accent2"/>
            </a:solidFill>
            <a:ln w="9525">
              <a:solidFill>
                <a:schemeClr val="tx1"/>
              </a:solidFill>
              <a:miter lim="800000"/>
              <a:headEnd/>
              <a:tailEnd/>
            </a:ln>
          </p:spPr>
          <p:txBody>
            <a:bodyPr wrap="none" lIns="68572" tIns="34287" rIns="68572" bIns="34287" anchor="ctr"/>
            <a:lstStyle/>
            <a:p>
              <a:pPr algn="ctr"/>
              <a:r>
                <a:rPr lang="en-GB" sz="900">
                  <a:solidFill>
                    <a:srgbClr val="00386B"/>
                  </a:solidFill>
                  <a:latin typeface="Calibri" pitchFamily="34" charset="0"/>
                </a:rPr>
                <a:t>(1,2)</a:t>
              </a:r>
            </a:p>
          </p:txBody>
        </p:sp>
        <p:sp>
          <p:nvSpPr>
            <p:cNvPr id="61" name="Rectangle 14"/>
            <p:cNvSpPr>
              <a:spLocks noChangeArrowheads="1"/>
            </p:cNvSpPr>
            <p:nvPr/>
          </p:nvSpPr>
          <p:spPr bwMode="auto">
            <a:xfrm>
              <a:off x="5857960" y="1629868"/>
              <a:ext cx="202704" cy="149126"/>
            </a:xfrm>
            <a:prstGeom prst="rect">
              <a:avLst/>
            </a:prstGeom>
            <a:solidFill>
              <a:schemeClr val="accent2"/>
            </a:solidFill>
            <a:ln w="9525">
              <a:solidFill>
                <a:schemeClr val="tx1"/>
              </a:solidFill>
              <a:miter lim="800000"/>
              <a:headEnd/>
              <a:tailEnd/>
            </a:ln>
          </p:spPr>
          <p:txBody>
            <a:bodyPr wrap="none" anchor="ctr"/>
            <a:lstStyle/>
            <a:p>
              <a:pPr algn="ctr">
                <a:spcBef>
                  <a:spcPct val="50000"/>
                </a:spcBef>
              </a:pPr>
              <a:endParaRPr lang="nb-NO" sz="900">
                <a:latin typeface="Calibri" pitchFamily="34" charset="0"/>
              </a:endParaRPr>
            </a:p>
          </p:txBody>
        </p:sp>
        <p:sp>
          <p:nvSpPr>
            <p:cNvPr id="62" name="Rectangle 15"/>
            <p:cNvSpPr>
              <a:spLocks noChangeArrowheads="1"/>
            </p:cNvSpPr>
            <p:nvPr/>
          </p:nvSpPr>
          <p:spPr bwMode="auto">
            <a:xfrm>
              <a:off x="6100848" y="1629868"/>
              <a:ext cx="202704" cy="149126"/>
            </a:xfrm>
            <a:prstGeom prst="rect">
              <a:avLst/>
            </a:prstGeom>
            <a:solidFill>
              <a:schemeClr val="accent2"/>
            </a:solidFill>
            <a:ln w="9525">
              <a:solidFill>
                <a:schemeClr val="tx1"/>
              </a:solidFill>
              <a:miter lim="800000"/>
              <a:headEnd/>
              <a:tailEnd/>
            </a:ln>
          </p:spPr>
          <p:txBody>
            <a:bodyPr wrap="none" anchor="ctr"/>
            <a:lstStyle/>
            <a:p>
              <a:pPr algn="ctr">
                <a:spcBef>
                  <a:spcPct val="50000"/>
                </a:spcBef>
              </a:pPr>
              <a:endParaRPr lang="nb-NO" sz="900">
                <a:latin typeface="Calibri" pitchFamily="34" charset="0"/>
              </a:endParaRPr>
            </a:p>
          </p:txBody>
        </p:sp>
        <p:sp>
          <p:nvSpPr>
            <p:cNvPr id="63" name="Rectangle 16"/>
            <p:cNvSpPr>
              <a:spLocks noChangeArrowheads="1"/>
            </p:cNvSpPr>
            <p:nvPr/>
          </p:nvSpPr>
          <p:spPr bwMode="auto">
            <a:xfrm>
              <a:off x="6344628" y="1629868"/>
              <a:ext cx="202704" cy="149126"/>
            </a:xfrm>
            <a:prstGeom prst="rect">
              <a:avLst/>
            </a:prstGeom>
            <a:solidFill>
              <a:schemeClr val="accent2"/>
            </a:solidFill>
            <a:ln w="9525">
              <a:solidFill>
                <a:schemeClr val="tx1"/>
              </a:solidFill>
              <a:miter lim="800000"/>
              <a:headEnd/>
              <a:tailEnd/>
            </a:ln>
          </p:spPr>
          <p:txBody>
            <a:bodyPr wrap="none" anchor="ctr"/>
            <a:lstStyle/>
            <a:p>
              <a:pPr algn="ctr">
                <a:spcBef>
                  <a:spcPct val="50000"/>
                </a:spcBef>
              </a:pPr>
              <a:endParaRPr lang="nb-NO" sz="900">
                <a:latin typeface="Calibri" pitchFamily="34" charset="0"/>
              </a:endParaRPr>
            </a:p>
          </p:txBody>
        </p:sp>
        <p:sp>
          <p:nvSpPr>
            <p:cNvPr id="64" name="Rectangle 17"/>
            <p:cNvSpPr>
              <a:spLocks noChangeArrowheads="1"/>
            </p:cNvSpPr>
            <p:nvPr/>
          </p:nvSpPr>
          <p:spPr bwMode="auto">
            <a:xfrm>
              <a:off x="6587516" y="1629868"/>
              <a:ext cx="202704" cy="149126"/>
            </a:xfrm>
            <a:prstGeom prst="rect">
              <a:avLst/>
            </a:prstGeom>
            <a:solidFill>
              <a:schemeClr val="accent2"/>
            </a:solidFill>
            <a:ln w="9525">
              <a:solidFill>
                <a:schemeClr val="tx1"/>
              </a:solidFill>
              <a:miter lim="800000"/>
              <a:headEnd/>
              <a:tailEnd/>
            </a:ln>
          </p:spPr>
          <p:txBody>
            <a:bodyPr wrap="none" anchor="ctr"/>
            <a:lstStyle/>
            <a:p>
              <a:pPr algn="ctr">
                <a:spcBef>
                  <a:spcPct val="50000"/>
                </a:spcBef>
              </a:pPr>
              <a:endParaRPr lang="nb-NO" sz="900">
                <a:latin typeface="Calibri" pitchFamily="34" charset="0"/>
              </a:endParaRPr>
            </a:p>
          </p:txBody>
        </p:sp>
        <p:sp>
          <p:nvSpPr>
            <p:cNvPr id="65" name="Rectangle 18"/>
            <p:cNvSpPr>
              <a:spLocks noChangeArrowheads="1"/>
            </p:cNvSpPr>
            <p:nvPr/>
          </p:nvSpPr>
          <p:spPr bwMode="auto">
            <a:xfrm>
              <a:off x="6830403" y="1629868"/>
              <a:ext cx="202704" cy="149126"/>
            </a:xfrm>
            <a:prstGeom prst="rect">
              <a:avLst/>
            </a:prstGeom>
            <a:solidFill>
              <a:schemeClr val="accent2"/>
            </a:solidFill>
            <a:ln w="9525">
              <a:solidFill>
                <a:schemeClr val="tx1"/>
              </a:solidFill>
              <a:miter lim="800000"/>
              <a:headEnd/>
              <a:tailEnd/>
            </a:ln>
          </p:spPr>
          <p:txBody>
            <a:bodyPr wrap="none" lIns="68572" tIns="34287" rIns="68572" bIns="34287" anchor="ctr"/>
            <a:lstStyle/>
            <a:p>
              <a:pPr algn="ctr"/>
              <a:endParaRPr lang="en-GB" sz="900">
                <a:solidFill>
                  <a:srgbClr val="00386B"/>
                </a:solidFill>
                <a:latin typeface="Calibri" pitchFamily="34" charset="0"/>
              </a:endParaRPr>
            </a:p>
          </p:txBody>
        </p:sp>
        <p:sp>
          <p:nvSpPr>
            <p:cNvPr id="66" name="Rectangle 19"/>
            <p:cNvSpPr>
              <a:spLocks noChangeArrowheads="1"/>
            </p:cNvSpPr>
            <p:nvPr/>
          </p:nvSpPr>
          <p:spPr bwMode="auto">
            <a:xfrm>
              <a:off x="5354326" y="1808462"/>
              <a:ext cx="202704" cy="149126"/>
            </a:xfrm>
            <a:prstGeom prst="rect">
              <a:avLst/>
            </a:prstGeom>
            <a:solidFill>
              <a:schemeClr val="accent2"/>
            </a:solidFill>
            <a:ln w="9525">
              <a:solidFill>
                <a:schemeClr val="tx1"/>
              </a:solidFill>
              <a:miter lim="800000"/>
              <a:headEnd/>
              <a:tailEnd/>
            </a:ln>
          </p:spPr>
          <p:txBody>
            <a:bodyPr wrap="none" anchor="ctr"/>
            <a:lstStyle/>
            <a:p>
              <a:pPr algn="ctr">
                <a:spcBef>
                  <a:spcPct val="50000"/>
                </a:spcBef>
              </a:pPr>
              <a:endParaRPr lang="nb-NO" sz="900">
                <a:latin typeface="Calibri" pitchFamily="34" charset="0"/>
              </a:endParaRPr>
            </a:p>
          </p:txBody>
        </p:sp>
        <p:sp>
          <p:nvSpPr>
            <p:cNvPr id="67" name="Rectangle 20"/>
            <p:cNvSpPr>
              <a:spLocks noChangeArrowheads="1"/>
            </p:cNvSpPr>
            <p:nvPr/>
          </p:nvSpPr>
          <p:spPr bwMode="auto">
            <a:xfrm>
              <a:off x="5857960" y="1808462"/>
              <a:ext cx="202704" cy="149126"/>
            </a:xfrm>
            <a:prstGeom prst="rect">
              <a:avLst/>
            </a:prstGeom>
            <a:solidFill>
              <a:schemeClr val="accent2"/>
            </a:solidFill>
            <a:ln w="9525">
              <a:solidFill>
                <a:schemeClr val="tx1"/>
              </a:solidFill>
              <a:miter lim="800000"/>
              <a:headEnd/>
              <a:tailEnd/>
            </a:ln>
          </p:spPr>
          <p:txBody>
            <a:bodyPr wrap="none" anchor="ctr"/>
            <a:lstStyle/>
            <a:p>
              <a:pPr algn="ctr">
                <a:spcBef>
                  <a:spcPct val="50000"/>
                </a:spcBef>
              </a:pPr>
              <a:endParaRPr lang="nb-NO" sz="900">
                <a:latin typeface="Calibri" pitchFamily="34" charset="0"/>
              </a:endParaRPr>
            </a:p>
          </p:txBody>
        </p:sp>
        <p:sp>
          <p:nvSpPr>
            <p:cNvPr id="68" name="Rectangle 21"/>
            <p:cNvSpPr>
              <a:spLocks noChangeArrowheads="1"/>
            </p:cNvSpPr>
            <p:nvPr/>
          </p:nvSpPr>
          <p:spPr bwMode="auto">
            <a:xfrm>
              <a:off x="6100848" y="1808462"/>
              <a:ext cx="202704" cy="149126"/>
            </a:xfrm>
            <a:prstGeom prst="rect">
              <a:avLst/>
            </a:prstGeom>
            <a:solidFill>
              <a:schemeClr val="accent2"/>
            </a:solidFill>
            <a:ln w="9525">
              <a:solidFill>
                <a:schemeClr val="tx1"/>
              </a:solidFill>
              <a:miter lim="800000"/>
              <a:headEnd/>
              <a:tailEnd/>
            </a:ln>
          </p:spPr>
          <p:txBody>
            <a:bodyPr wrap="none" anchor="ctr"/>
            <a:lstStyle/>
            <a:p>
              <a:pPr algn="ctr">
                <a:spcBef>
                  <a:spcPct val="50000"/>
                </a:spcBef>
              </a:pPr>
              <a:endParaRPr lang="nb-NO" sz="900">
                <a:latin typeface="Calibri" pitchFamily="34" charset="0"/>
              </a:endParaRPr>
            </a:p>
          </p:txBody>
        </p:sp>
        <p:sp>
          <p:nvSpPr>
            <p:cNvPr id="69" name="Rectangle 22"/>
            <p:cNvSpPr>
              <a:spLocks noChangeArrowheads="1"/>
            </p:cNvSpPr>
            <p:nvPr/>
          </p:nvSpPr>
          <p:spPr bwMode="auto">
            <a:xfrm>
              <a:off x="6344628" y="1808462"/>
              <a:ext cx="202704" cy="149126"/>
            </a:xfrm>
            <a:prstGeom prst="rect">
              <a:avLst/>
            </a:prstGeom>
            <a:solidFill>
              <a:schemeClr val="accent2"/>
            </a:solidFill>
            <a:ln w="9525">
              <a:solidFill>
                <a:schemeClr val="tx1"/>
              </a:solidFill>
              <a:miter lim="800000"/>
              <a:headEnd/>
              <a:tailEnd/>
            </a:ln>
          </p:spPr>
          <p:txBody>
            <a:bodyPr wrap="none" anchor="ctr"/>
            <a:lstStyle/>
            <a:p>
              <a:pPr algn="ctr">
                <a:spcBef>
                  <a:spcPct val="50000"/>
                </a:spcBef>
              </a:pPr>
              <a:endParaRPr lang="nb-NO" sz="900">
                <a:latin typeface="Calibri" pitchFamily="34" charset="0"/>
              </a:endParaRPr>
            </a:p>
          </p:txBody>
        </p:sp>
        <p:sp>
          <p:nvSpPr>
            <p:cNvPr id="70" name="Rectangle 23"/>
            <p:cNvSpPr>
              <a:spLocks noChangeArrowheads="1"/>
            </p:cNvSpPr>
            <p:nvPr/>
          </p:nvSpPr>
          <p:spPr bwMode="auto">
            <a:xfrm>
              <a:off x="6587516" y="1808462"/>
              <a:ext cx="202704" cy="149126"/>
            </a:xfrm>
            <a:prstGeom prst="rect">
              <a:avLst/>
            </a:prstGeom>
            <a:solidFill>
              <a:schemeClr val="accent2"/>
            </a:solidFill>
            <a:ln w="9525">
              <a:solidFill>
                <a:schemeClr val="tx1"/>
              </a:solidFill>
              <a:miter lim="800000"/>
              <a:headEnd/>
              <a:tailEnd/>
            </a:ln>
          </p:spPr>
          <p:txBody>
            <a:bodyPr wrap="none" anchor="ctr"/>
            <a:lstStyle/>
            <a:p>
              <a:pPr algn="ctr">
                <a:spcBef>
                  <a:spcPct val="50000"/>
                </a:spcBef>
              </a:pPr>
              <a:endParaRPr lang="nb-NO" sz="900">
                <a:latin typeface="Calibri" pitchFamily="34" charset="0"/>
              </a:endParaRPr>
            </a:p>
          </p:txBody>
        </p:sp>
        <p:sp>
          <p:nvSpPr>
            <p:cNvPr id="71" name="Rectangle 24"/>
            <p:cNvSpPr>
              <a:spLocks noChangeArrowheads="1"/>
            </p:cNvSpPr>
            <p:nvPr/>
          </p:nvSpPr>
          <p:spPr bwMode="auto">
            <a:xfrm>
              <a:off x="6830403" y="1808462"/>
              <a:ext cx="202704" cy="149126"/>
            </a:xfrm>
            <a:prstGeom prst="rect">
              <a:avLst/>
            </a:prstGeom>
            <a:solidFill>
              <a:schemeClr val="accent2"/>
            </a:solidFill>
            <a:ln w="9525">
              <a:solidFill>
                <a:schemeClr val="tx1"/>
              </a:solidFill>
              <a:miter lim="800000"/>
              <a:headEnd/>
              <a:tailEnd/>
            </a:ln>
          </p:spPr>
          <p:txBody>
            <a:bodyPr wrap="none" anchor="ctr"/>
            <a:lstStyle/>
            <a:p>
              <a:pPr algn="ctr">
                <a:spcBef>
                  <a:spcPct val="50000"/>
                </a:spcBef>
              </a:pPr>
              <a:endParaRPr lang="nb-NO" sz="900">
                <a:latin typeface="Calibri" pitchFamily="34" charset="0"/>
              </a:endParaRPr>
            </a:p>
          </p:txBody>
        </p:sp>
        <p:sp>
          <p:nvSpPr>
            <p:cNvPr id="72" name="Rectangle 25"/>
            <p:cNvSpPr>
              <a:spLocks noChangeArrowheads="1"/>
            </p:cNvSpPr>
            <p:nvPr/>
          </p:nvSpPr>
          <p:spPr bwMode="auto">
            <a:xfrm>
              <a:off x="5354326" y="1987949"/>
              <a:ext cx="202704" cy="149126"/>
            </a:xfrm>
            <a:prstGeom prst="rect">
              <a:avLst/>
            </a:prstGeom>
            <a:solidFill>
              <a:schemeClr val="accent2"/>
            </a:solidFill>
            <a:ln w="9525">
              <a:solidFill>
                <a:schemeClr val="tx1"/>
              </a:solidFill>
              <a:miter lim="800000"/>
              <a:headEnd/>
              <a:tailEnd/>
            </a:ln>
          </p:spPr>
          <p:txBody>
            <a:bodyPr wrap="none" anchor="ctr"/>
            <a:lstStyle/>
            <a:p>
              <a:pPr algn="ctr">
                <a:spcBef>
                  <a:spcPct val="50000"/>
                </a:spcBef>
              </a:pPr>
              <a:endParaRPr lang="nb-NO" sz="900">
                <a:latin typeface="Calibri" pitchFamily="34" charset="0"/>
              </a:endParaRPr>
            </a:p>
          </p:txBody>
        </p:sp>
        <p:sp>
          <p:nvSpPr>
            <p:cNvPr id="73" name="Rectangle 27"/>
            <p:cNvSpPr>
              <a:spLocks noChangeArrowheads="1"/>
            </p:cNvSpPr>
            <p:nvPr/>
          </p:nvSpPr>
          <p:spPr bwMode="auto">
            <a:xfrm>
              <a:off x="5857960" y="1987949"/>
              <a:ext cx="202704" cy="149126"/>
            </a:xfrm>
            <a:prstGeom prst="rect">
              <a:avLst/>
            </a:prstGeom>
            <a:solidFill>
              <a:schemeClr val="accent2"/>
            </a:solidFill>
            <a:ln w="9525">
              <a:solidFill>
                <a:schemeClr val="tx1"/>
              </a:solidFill>
              <a:miter lim="800000"/>
              <a:headEnd/>
              <a:tailEnd/>
            </a:ln>
          </p:spPr>
          <p:txBody>
            <a:bodyPr wrap="none" anchor="ctr"/>
            <a:lstStyle/>
            <a:p>
              <a:pPr algn="ctr">
                <a:spcBef>
                  <a:spcPct val="50000"/>
                </a:spcBef>
              </a:pPr>
              <a:endParaRPr lang="nb-NO" sz="900">
                <a:latin typeface="Calibri" pitchFamily="34" charset="0"/>
              </a:endParaRPr>
            </a:p>
          </p:txBody>
        </p:sp>
        <p:sp>
          <p:nvSpPr>
            <p:cNvPr id="74" name="Rectangle 28"/>
            <p:cNvSpPr>
              <a:spLocks noChangeArrowheads="1"/>
            </p:cNvSpPr>
            <p:nvPr/>
          </p:nvSpPr>
          <p:spPr bwMode="auto">
            <a:xfrm>
              <a:off x="6100848" y="1987949"/>
              <a:ext cx="202704" cy="149126"/>
            </a:xfrm>
            <a:prstGeom prst="rect">
              <a:avLst/>
            </a:prstGeom>
            <a:solidFill>
              <a:schemeClr val="accent2"/>
            </a:solidFill>
            <a:ln w="9525">
              <a:solidFill>
                <a:schemeClr val="tx1"/>
              </a:solidFill>
              <a:miter lim="800000"/>
              <a:headEnd/>
              <a:tailEnd/>
            </a:ln>
          </p:spPr>
          <p:txBody>
            <a:bodyPr wrap="none" anchor="ctr"/>
            <a:lstStyle/>
            <a:p>
              <a:pPr algn="ctr">
                <a:spcBef>
                  <a:spcPct val="50000"/>
                </a:spcBef>
              </a:pPr>
              <a:endParaRPr lang="nb-NO" sz="900">
                <a:latin typeface="Calibri" pitchFamily="34" charset="0"/>
              </a:endParaRPr>
            </a:p>
          </p:txBody>
        </p:sp>
        <p:sp>
          <p:nvSpPr>
            <p:cNvPr id="75" name="Rectangle 29"/>
            <p:cNvSpPr>
              <a:spLocks noChangeArrowheads="1"/>
            </p:cNvSpPr>
            <p:nvPr/>
          </p:nvSpPr>
          <p:spPr bwMode="auto">
            <a:xfrm>
              <a:off x="6344628" y="1987949"/>
              <a:ext cx="202704" cy="149126"/>
            </a:xfrm>
            <a:prstGeom prst="rect">
              <a:avLst/>
            </a:prstGeom>
            <a:solidFill>
              <a:schemeClr val="accent2"/>
            </a:solidFill>
            <a:ln w="9525">
              <a:solidFill>
                <a:schemeClr val="tx1"/>
              </a:solidFill>
              <a:miter lim="800000"/>
              <a:headEnd/>
              <a:tailEnd/>
            </a:ln>
          </p:spPr>
          <p:txBody>
            <a:bodyPr wrap="none" anchor="ctr"/>
            <a:lstStyle/>
            <a:p>
              <a:pPr algn="ctr">
                <a:spcBef>
                  <a:spcPct val="50000"/>
                </a:spcBef>
              </a:pPr>
              <a:endParaRPr lang="nb-NO" sz="900">
                <a:latin typeface="Calibri" pitchFamily="34" charset="0"/>
              </a:endParaRPr>
            </a:p>
          </p:txBody>
        </p:sp>
        <p:sp>
          <p:nvSpPr>
            <p:cNvPr id="76" name="Rectangle 30"/>
            <p:cNvSpPr>
              <a:spLocks noChangeArrowheads="1"/>
            </p:cNvSpPr>
            <p:nvPr/>
          </p:nvSpPr>
          <p:spPr bwMode="auto">
            <a:xfrm>
              <a:off x="6587516" y="1987949"/>
              <a:ext cx="202704" cy="149126"/>
            </a:xfrm>
            <a:prstGeom prst="rect">
              <a:avLst/>
            </a:prstGeom>
            <a:solidFill>
              <a:schemeClr val="accent2"/>
            </a:solidFill>
            <a:ln w="9525">
              <a:solidFill>
                <a:schemeClr val="tx1"/>
              </a:solidFill>
              <a:miter lim="800000"/>
              <a:headEnd/>
              <a:tailEnd/>
            </a:ln>
          </p:spPr>
          <p:txBody>
            <a:bodyPr wrap="none" anchor="ctr"/>
            <a:lstStyle/>
            <a:p>
              <a:pPr algn="ctr">
                <a:spcBef>
                  <a:spcPct val="50000"/>
                </a:spcBef>
              </a:pPr>
              <a:endParaRPr lang="nb-NO" sz="900">
                <a:latin typeface="Calibri" pitchFamily="34" charset="0"/>
              </a:endParaRPr>
            </a:p>
          </p:txBody>
        </p:sp>
        <p:sp>
          <p:nvSpPr>
            <p:cNvPr id="77" name="Rectangle 31"/>
            <p:cNvSpPr>
              <a:spLocks noChangeArrowheads="1"/>
            </p:cNvSpPr>
            <p:nvPr/>
          </p:nvSpPr>
          <p:spPr bwMode="auto">
            <a:xfrm>
              <a:off x="6830403" y="1987949"/>
              <a:ext cx="202704" cy="149126"/>
            </a:xfrm>
            <a:prstGeom prst="rect">
              <a:avLst/>
            </a:prstGeom>
            <a:solidFill>
              <a:schemeClr val="accent2"/>
            </a:solidFill>
            <a:ln w="9525">
              <a:solidFill>
                <a:schemeClr val="tx1"/>
              </a:solidFill>
              <a:miter lim="800000"/>
              <a:headEnd/>
              <a:tailEnd/>
            </a:ln>
          </p:spPr>
          <p:txBody>
            <a:bodyPr wrap="none" anchor="ctr"/>
            <a:lstStyle/>
            <a:p>
              <a:pPr algn="ctr">
                <a:spcBef>
                  <a:spcPct val="50000"/>
                </a:spcBef>
              </a:pPr>
              <a:endParaRPr lang="nb-NO" sz="900">
                <a:latin typeface="Calibri" pitchFamily="34" charset="0"/>
              </a:endParaRPr>
            </a:p>
          </p:txBody>
        </p:sp>
        <p:sp>
          <p:nvSpPr>
            <p:cNvPr id="78" name="Rectangle 32"/>
            <p:cNvSpPr>
              <a:spLocks noChangeArrowheads="1"/>
            </p:cNvSpPr>
            <p:nvPr/>
          </p:nvSpPr>
          <p:spPr bwMode="auto">
            <a:xfrm>
              <a:off x="5354326" y="2165650"/>
              <a:ext cx="202704" cy="149126"/>
            </a:xfrm>
            <a:prstGeom prst="rect">
              <a:avLst/>
            </a:prstGeom>
            <a:solidFill>
              <a:schemeClr val="accent2"/>
            </a:solidFill>
            <a:ln w="9525">
              <a:solidFill>
                <a:schemeClr val="tx1"/>
              </a:solidFill>
              <a:miter lim="800000"/>
              <a:headEnd/>
              <a:tailEnd/>
            </a:ln>
          </p:spPr>
          <p:txBody>
            <a:bodyPr wrap="none" anchor="ctr"/>
            <a:lstStyle/>
            <a:p>
              <a:pPr algn="ctr">
                <a:spcBef>
                  <a:spcPct val="50000"/>
                </a:spcBef>
              </a:pPr>
              <a:endParaRPr lang="nb-NO" sz="900">
                <a:latin typeface="Calibri" pitchFamily="34" charset="0"/>
              </a:endParaRPr>
            </a:p>
          </p:txBody>
        </p:sp>
        <p:sp>
          <p:nvSpPr>
            <p:cNvPr id="79" name="Rectangle 34"/>
            <p:cNvSpPr>
              <a:spLocks noChangeArrowheads="1"/>
            </p:cNvSpPr>
            <p:nvPr/>
          </p:nvSpPr>
          <p:spPr bwMode="auto">
            <a:xfrm>
              <a:off x="5857960" y="2165650"/>
              <a:ext cx="202704" cy="149126"/>
            </a:xfrm>
            <a:prstGeom prst="rect">
              <a:avLst/>
            </a:prstGeom>
            <a:solidFill>
              <a:schemeClr val="accent2"/>
            </a:solidFill>
            <a:ln w="9525">
              <a:solidFill>
                <a:schemeClr val="tx1"/>
              </a:solidFill>
              <a:miter lim="800000"/>
              <a:headEnd/>
              <a:tailEnd/>
            </a:ln>
          </p:spPr>
          <p:txBody>
            <a:bodyPr wrap="none" anchor="ctr"/>
            <a:lstStyle/>
            <a:p>
              <a:pPr algn="ctr">
                <a:spcBef>
                  <a:spcPct val="50000"/>
                </a:spcBef>
              </a:pPr>
              <a:endParaRPr lang="nb-NO" sz="900">
                <a:latin typeface="Calibri" pitchFamily="34" charset="0"/>
              </a:endParaRPr>
            </a:p>
          </p:txBody>
        </p:sp>
        <p:sp>
          <p:nvSpPr>
            <p:cNvPr id="80" name="Rectangle 35"/>
            <p:cNvSpPr>
              <a:spLocks noChangeArrowheads="1"/>
            </p:cNvSpPr>
            <p:nvPr/>
          </p:nvSpPr>
          <p:spPr bwMode="auto">
            <a:xfrm>
              <a:off x="6100848" y="2165650"/>
              <a:ext cx="202704" cy="149126"/>
            </a:xfrm>
            <a:prstGeom prst="rect">
              <a:avLst/>
            </a:prstGeom>
            <a:solidFill>
              <a:schemeClr val="accent2"/>
            </a:solidFill>
            <a:ln w="9525">
              <a:solidFill>
                <a:schemeClr val="tx1"/>
              </a:solidFill>
              <a:miter lim="800000"/>
              <a:headEnd/>
              <a:tailEnd/>
            </a:ln>
          </p:spPr>
          <p:txBody>
            <a:bodyPr wrap="none" anchor="ctr"/>
            <a:lstStyle/>
            <a:p>
              <a:pPr algn="ctr">
                <a:spcBef>
                  <a:spcPct val="50000"/>
                </a:spcBef>
              </a:pPr>
              <a:endParaRPr lang="nb-NO" sz="900">
                <a:latin typeface="Calibri" pitchFamily="34" charset="0"/>
              </a:endParaRPr>
            </a:p>
          </p:txBody>
        </p:sp>
        <p:sp>
          <p:nvSpPr>
            <p:cNvPr id="81" name="Rectangle 36"/>
            <p:cNvSpPr>
              <a:spLocks noChangeArrowheads="1"/>
            </p:cNvSpPr>
            <p:nvPr/>
          </p:nvSpPr>
          <p:spPr bwMode="auto">
            <a:xfrm>
              <a:off x="6344628" y="2165650"/>
              <a:ext cx="202704" cy="149126"/>
            </a:xfrm>
            <a:prstGeom prst="rect">
              <a:avLst/>
            </a:prstGeom>
            <a:solidFill>
              <a:schemeClr val="accent2"/>
            </a:solidFill>
            <a:ln w="9525">
              <a:solidFill>
                <a:schemeClr val="tx1"/>
              </a:solidFill>
              <a:miter lim="800000"/>
              <a:headEnd/>
              <a:tailEnd/>
            </a:ln>
          </p:spPr>
          <p:txBody>
            <a:bodyPr wrap="none" anchor="ctr"/>
            <a:lstStyle/>
            <a:p>
              <a:pPr algn="ctr">
                <a:spcBef>
                  <a:spcPct val="50000"/>
                </a:spcBef>
              </a:pPr>
              <a:endParaRPr lang="nb-NO" sz="900">
                <a:latin typeface="Calibri" pitchFamily="34" charset="0"/>
              </a:endParaRPr>
            </a:p>
          </p:txBody>
        </p:sp>
        <p:sp>
          <p:nvSpPr>
            <p:cNvPr id="82" name="Rectangle 37"/>
            <p:cNvSpPr>
              <a:spLocks noChangeArrowheads="1"/>
            </p:cNvSpPr>
            <p:nvPr/>
          </p:nvSpPr>
          <p:spPr bwMode="auto">
            <a:xfrm>
              <a:off x="6587516" y="2165650"/>
              <a:ext cx="202704" cy="149126"/>
            </a:xfrm>
            <a:prstGeom prst="rect">
              <a:avLst/>
            </a:prstGeom>
            <a:solidFill>
              <a:schemeClr val="accent2"/>
            </a:solidFill>
            <a:ln w="9525">
              <a:solidFill>
                <a:schemeClr val="tx1"/>
              </a:solidFill>
              <a:miter lim="800000"/>
              <a:headEnd/>
              <a:tailEnd/>
            </a:ln>
          </p:spPr>
          <p:txBody>
            <a:bodyPr wrap="none" anchor="ctr"/>
            <a:lstStyle/>
            <a:p>
              <a:pPr algn="ctr">
                <a:spcBef>
                  <a:spcPct val="50000"/>
                </a:spcBef>
              </a:pPr>
              <a:endParaRPr lang="nb-NO" sz="900">
                <a:latin typeface="Calibri" pitchFamily="34" charset="0"/>
              </a:endParaRPr>
            </a:p>
          </p:txBody>
        </p:sp>
        <p:sp>
          <p:nvSpPr>
            <p:cNvPr id="83" name="Rectangle 38"/>
            <p:cNvSpPr>
              <a:spLocks noChangeArrowheads="1"/>
            </p:cNvSpPr>
            <p:nvPr/>
          </p:nvSpPr>
          <p:spPr bwMode="auto">
            <a:xfrm>
              <a:off x="6830403" y="2165650"/>
              <a:ext cx="202704" cy="149126"/>
            </a:xfrm>
            <a:prstGeom prst="rect">
              <a:avLst/>
            </a:prstGeom>
            <a:solidFill>
              <a:schemeClr val="accent2"/>
            </a:solidFill>
            <a:ln w="9525">
              <a:solidFill>
                <a:schemeClr val="tx1"/>
              </a:solidFill>
              <a:miter lim="800000"/>
              <a:headEnd/>
              <a:tailEnd/>
            </a:ln>
          </p:spPr>
          <p:txBody>
            <a:bodyPr wrap="none" anchor="ctr"/>
            <a:lstStyle/>
            <a:p>
              <a:pPr algn="ctr">
                <a:spcBef>
                  <a:spcPct val="50000"/>
                </a:spcBef>
              </a:pPr>
              <a:endParaRPr lang="nb-NO" sz="900">
                <a:latin typeface="Calibri" pitchFamily="34" charset="0"/>
              </a:endParaRPr>
            </a:p>
          </p:txBody>
        </p:sp>
        <p:sp>
          <p:nvSpPr>
            <p:cNvPr id="84" name="Rectangle 39"/>
            <p:cNvSpPr>
              <a:spLocks noChangeArrowheads="1"/>
            </p:cNvSpPr>
            <p:nvPr/>
          </p:nvSpPr>
          <p:spPr bwMode="auto">
            <a:xfrm>
              <a:off x="5354326" y="2345137"/>
              <a:ext cx="202704" cy="149126"/>
            </a:xfrm>
            <a:prstGeom prst="rect">
              <a:avLst/>
            </a:prstGeom>
            <a:solidFill>
              <a:schemeClr val="accent2"/>
            </a:solidFill>
            <a:ln w="9525">
              <a:solidFill>
                <a:schemeClr val="tx1"/>
              </a:solidFill>
              <a:miter lim="800000"/>
              <a:headEnd/>
              <a:tailEnd/>
            </a:ln>
          </p:spPr>
          <p:txBody>
            <a:bodyPr wrap="none" anchor="ctr"/>
            <a:lstStyle/>
            <a:p>
              <a:pPr algn="ctr">
                <a:spcBef>
                  <a:spcPct val="50000"/>
                </a:spcBef>
              </a:pPr>
              <a:endParaRPr lang="nb-NO" sz="900">
                <a:latin typeface="Calibri" pitchFamily="34" charset="0"/>
              </a:endParaRPr>
            </a:p>
          </p:txBody>
        </p:sp>
        <p:sp>
          <p:nvSpPr>
            <p:cNvPr id="85" name="Rectangle 41"/>
            <p:cNvSpPr>
              <a:spLocks noChangeArrowheads="1"/>
            </p:cNvSpPr>
            <p:nvPr/>
          </p:nvSpPr>
          <p:spPr bwMode="auto">
            <a:xfrm>
              <a:off x="5857960" y="2345137"/>
              <a:ext cx="202704" cy="149126"/>
            </a:xfrm>
            <a:prstGeom prst="rect">
              <a:avLst/>
            </a:prstGeom>
            <a:solidFill>
              <a:schemeClr val="accent2"/>
            </a:solidFill>
            <a:ln w="9525">
              <a:solidFill>
                <a:schemeClr val="tx1"/>
              </a:solidFill>
              <a:miter lim="800000"/>
              <a:headEnd/>
              <a:tailEnd/>
            </a:ln>
          </p:spPr>
          <p:txBody>
            <a:bodyPr wrap="none" anchor="ctr"/>
            <a:lstStyle/>
            <a:p>
              <a:pPr algn="ctr">
                <a:spcBef>
                  <a:spcPct val="50000"/>
                </a:spcBef>
              </a:pPr>
              <a:endParaRPr lang="nb-NO" sz="900">
                <a:latin typeface="Calibri" pitchFamily="34" charset="0"/>
              </a:endParaRPr>
            </a:p>
          </p:txBody>
        </p:sp>
        <p:sp>
          <p:nvSpPr>
            <p:cNvPr id="86" name="Rectangle 42"/>
            <p:cNvSpPr>
              <a:spLocks noChangeArrowheads="1"/>
            </p:cNvSpPr>
            <p:nvPr/>
          </p:nvSpPr>
          <p:spPr bwMode="auto">
            <a:xfrm>
              <a:off x="6100848" y="2345137"/>
              <a:ext cx="202704" cy="149126"/>
            </a:xfrm>
            <a:prstGeom prst="rect">
              <a:avLst/>
            </a:prstGeom>
            <a:solidFill>
              <a:schemeClr val="accent2"/>
            </a:solidFill>
            <a:ln w="9525">
              <a:solidFill>
                <a:schemeClr val="tx1"/>
              </a:solidFill>
              <a:miter lim="800000"/>
              <a:headEnd/>
              <a:tailEnd/>
            </a:ln>
          </p:spPr>
          <p:txBody>
            <a:bodyPr wrap="none" anchor="ctr"/>
            <a:lstStyle/>
            <a:p>
              <a:pPr algn="ctr">
                <a:spcBef>
                  <a:spcPct val="50000"/>
                </a:spcBef>
              </a:pPr>
              <a:endParaRPr lang="nb-NO" sz="900">
                <a:latin typeface="Calibri" pitchFamily="34" charset="0"/>
              </a:endParaRPr>
            </a:p>
          </p:txBody>
        </p:sp>
        <p:sp>
          <p:nvSpPr>
            <p:cNvPr id="87" name="Rectangle 43"/>
            <p:cNvSpPr>
              <a:spLocks noChangeArrowheads="1"/>
            </p:cNvSpPr>
            <p:nvPr/>
          </p:nvSpPr>
          <p:spPr bwMode="auto">
            <a:xfrm>
              <a:off x="6344628" y="2345137"/>
              <a:ext cx="202704" cy="149126"/>
            </a:xfrm>
            <a:prstGeom prst="rect">
              <a:avLst/>
            </a:prstGeom>
            <a:solidFill>
              <a:schemeClr val="accent2"/>
            </a:solidFill>
            <a:ln w="9525">
              <a:solidFill>
                <a:schemeClr val="tx1"/>
              </a:solidFill>
              <a:miter lim="800000"/>
              <a:headEnd/>
              <a:tailEnd/>
            </a:ln>
          </p:spPr>
          <p:txBody>
            <a:bodyPr wrap="none" anchor="ctr"/>
            <a:lstStyle/>
            <a:p>
              <a:pPr algn="ctr">
                <a:spcBef>
                  <a:spcPct val="50000"/>
                </a:spcBef>
              </a:pPr>
              <a:endParaRPr lang="nb-NO" sz="900">
                <a:latin typeface="Calibri" pitchFamily="34" charset="0"/>
              </a:endParaRPr>
            </a:p>
          </p:txBody>
        </p:sp>
        <p:sp>
          <p:nvSpPr>
            <p:cNvPr id="88" name="Rectangle 44"/>
            <p:cNvSpPr>
              <a:spLocks noChangeArrowheads="1"/>
            </p:cNvSpPr>
            <p:nvPr/>
          </p:nvSpPr>
          <p:spPr bwMode="auto">
            <a:xfrm>
              <a:off x="6587516" y="2345137"/>
              <a:ext cx="202704" cy="149126"/>
            </a:xfrm>
            <a:prstGeom prst="rect">
              <a:avLst/>
            </a:prstGeom>
            <a:solidFill>
              <a:schemeClr val="accent2"/>
            </a:solidFill>
            <a:ln w="9525">
              <a:solidFill>
                <a:schemeClr val="tx1"/>
              </a:solidFill>
              <a:miter lim="800000"/>
              <a:headEnd/>
              <a:tailEnd/>
            </a:ln>
          </p:spPr>
          <p:txBody>
            <a:bodyPr wrap="none" anchor="ctr"/>
            <a:lstStyle/>
            <a:p>
              <a:pPr algn="ctr">
                <a:spcBef>
                  <a:spcPct val="50000"/>
                </a:spcBef>
              </a:pPr>
              <a:endParaRPr lang="nb-NO" sz="900">
                <a:latin typeface="Calibri" pitchFamily="34" charset="0"/>
              </a:endParaRPr>
            </a:p>
          </p:txBody>
        </p:sp>
        <p:sp>
          <p:nvSpPr>
            <p:cNvPr id="89" name="Rectangle 45"/>
            <p:cNvSpPr>
              <a:spLocks noChangeArrowheads="1"/>
            </p:cNvSpPr>
            <p:nvPr/>
          </p:nvSpPr>
          <p:spPr bwMode="auto">
            <a:xfrm>
              <a:off x="6830403" y="2345137"/>
              <a:ext cx="202704" cy="149126"/>
            </a:xfrm>
            <a:prstGeom prst="rect">
              <a:avLst/>
            </a:prstGeom>
            <a:solidFill>
              <a:schemeClr val="accent2"/>
            </a:solidFill>
            <a:ln w="9525">
              <a:solidFill>
                <a:schemeClr val="tx1"/>
              </a:solidFill>
              <a:miter lim="800000"/>
              <a:headEnd/>
              <a:tailEnd/>
            </a:ln>
          </p:spPr>
          <p:txBody>
            <a:bodyPr wrap="none" anchor="ctr"/>
            <a:lstStyle/>
            <a:p>
              <a:pPr algn="ctr">
                <a:spcBef>
                  <a:spcPct val="50000"/>
                </a:spcBef>
              </a:pPr>
              <a:endParaRPr lang="nb-NO" sz="900">
                <a:latin typeface="Calibri" pitchFamily="34" charset="0"/>
              </a:endParaRPr>
            </a:p>
          </p:txBody>
        </p:sp>
        <p:sp>
          <p:nvSpPr>
            <p:cNvPr id="90" name="Rectangle 46"/>
            <p:cNvSpPr>
              <a:spLocks noChangeArrowheads="1"/>
            </p:cNvSpPr>
            <p:nvPr/>
          </p:nvSpPr>
          <p:spPr bwMode="auto">
            <a:xfrm>
              <a:off x="5354326" y="2523730"/>
              <a:ext cx="202704" cy="149126"/>
            </a:xfrm>
            <a:prstGeom prst="rect">
              <a:avLst/>
            </a:prstGeom>
            <a:solidFill>
              <a:schemeClr val="accent2"/>
            </a:solidFill>
            <a:ln w="9525">
              <a:solidFill>
                <a:schemeClr val="tx1"/>
              </a:solidFill>
              <a:miter lim="800000"/>
              <a:headEnd/>
              <a:tailEnd/>
            </a:ln>
          </p:spPr>
          <p:txBody>
            <a:bodyPr wrap="none" anchor="ctr"/>
            <a:lstStyle/>
            <a:p>
              <a:pPr algn="ctr">
                <a:spcBef>
                  <a:spcPct val="50000"/>
                </a:spcBef>
              </a:pPr>
              <a:r>
                <a:rPr lang="nb-NO" sz="900">
                  <a:latin typeface="Calibri" pitchFamily="34" charset="0"/>
                </a:rPr>
                <a:t>(1,D)</a:t>
              </a:r>
            </a:p>
          </p:txBody>
        </p:sp>
        <p:sp>
          <p:nvSpPr>
            <p:cNvPr id="91" name="Rectangle 48"/>
            <p:cNvSpPr>
              <a:spLocks noChangeArrowheads="1"/>
            </p:cNvSpPr>
            <p:nvPr/>
          </p:nvSpPr>
          <p:spPr bwMode="auto">
            <a:xfrm>
              <a:off x="5857960" y="2523730"/>
              <a:ext cx="202704" cy="149126"/>
            </a:xfrm>
            <a:prstGeom prst="rect">
              <a:avLst/>
            </a:prstGeom>
            <a:solidFill>
              <a:schemeClr val="accent2"/>
            </a:solidFill>
            <a:ln w="9525">
              <a:solidFill>
                <a:schemeClr val="tx1"/>
              </a:solidFill>
              <a:miter lim="800000"/>
              <a:headEnd/>
              <a:tailEnd/>
            </a:ln>
          </p:spPr>
          <p:txBody>
            <a:bodyPr wrap="none" anchor="ctr"/>
            <a:lstStyle/>
            <a:p>
              <a:pPr algn="ctr">
                <a:spcBef>
                  <a:spcPct val="50000"/>
                </a:spcBef>
              </a:pPr>
              <a:endParaRPr lang="nb-NO" sz="900">
                <a:latin typeface="Calibri" pitchFamily="34" charset="0"/>
              </a:endParaRPr>
            </a:p>
          </p:txBody>
        </p:sp>
        <p:sp>
          <p:nvSpPr>
            <p:cNvPr id="92" name="Rectangle 49"/>
            <p:cNvSpPr>
              <a:spLocks noChangeArrowheads="1"/>
            </p:cNvSpPr>
            <p:nvPr/>
          </p:nvSpPr>
          <p:spPr bwMode="auto">
            <a:xfrm>
              <a:off x="6100848" y="2523730"/>
              <a:ext cx="202704" cy="149126"/>
            </a:xfrm>
            <a:prstGeom prst="rect">
              <a:avLst/>
            </a:prstGeom>
            <a:solidFill>
              <a:schemeClr val="accent2"/>
            </a:solidFill>
            <a:ln w="9525">
              <a:solidFill>
                <a:schemeClr val="tx1"/>
              </a:solidFill>
              <a:miter lim="800000"/>
              <a:headEnd/>
              <a:tailEnd/>
            </a:ln>
          </p:spPr>
          <p:txBody>
            <a:bodyPr wrap="none" anchor="ctr"/>
            <a:lstStyle/>
            <a:p>
              <a:pPr algn="ctr">
                <a:spcBef>
                  <a:spcPct val="50000"/>
                </a:spcBef>
              </a:pPr>
              <a:endParaRPr lang="nb-NO" sz="900">
                <a:latin typeface="Calibri" pitchFamily="34" charset="0"/>
              </a:endParaRPr>
            </a:p>
          </p:txBody>
        </p:sp>
        <p:sp>
          <p:nvSpPr>
            <p:cNvPr id="93" name="Rectangle 50"/>
            <p:cNvSpPr>
              <a:spLocks noChangeArrowheads="1"/>
            </p:cNvSpPr>
            <p:nvPr/>
          </p:nvSpPr>
          <p:spPr bwMode="auto">
            <a:xfrm>
              <a:off x="6344628" y="2523730"/>
              <a:ext cx="202704" cy="149126"/>
            </a:xfrm>
            <a:prstGeom prst="rect">
              <a:avLst/>
            </a:prstGeom>
            <a:solidFill>
              <a:schemeClr val="accent2"/>
            </a:solidFill>
            <a:ln w="9525">
              <a:solidFill>
                <a:schemeClr val="tx1"/>
              </a:solidFill>
              <a:miter lim="800000"/>
              <a:headEnd/>
              <a:tailEnd/>
            </a:ln>
          </p:spPr>
          <p:txBody>
            <a:bodyPr wrap="none" anchor="ctr"/>
            <a:lstStyle/>
            <a:p>
              <a:pPr algn="ctr">
                <a:spcBef>
                  <a:spcPct val="50000"/>
                </a:spcBef>
              </a:pPr>
              <a:endParaRPr lang="nb-NO" sz="900">
                <a:latin typeface="Calibri" pitchFamily="34" charset="0"/>
              </a:endParaRPr>
            </a:p>
          </p:txBody>
        </p:sp>
        <p:sp>
          <p:nvSpPr>
            <p:cNvPr id="94" name="Rectangle 51"/>
            <p:cNvSpPr>
              <a:spLocks noChangeArrowheads="1"/>
            </p:cNvSpPr>
            <p:nvPr/>
          </p:nvSpPr>
          <p:spPr bwMode="auto">
            <a:xfrm>
              <a:off x="6587516" y="2523730"/>
              <a:ext cx="202704" cy="149126"/>
            </a:xfrm>
            <a:prstGeom prst="rect">
              <a:avLst/>
            </a:prstGeom>
            <a:solidFill>
              <a:schemeClr val="accent2"/>
            </a:solidFill>
            <a:ln w="9525">
              <a:solidFill>
                <a:schemeClr val="tx1"/>
              </a:solidFill>
              <a:miter lim="800000"/>
              <a:headEnd/>
              <a:tailEnd/>
            </a:ln>
          </p:spPr>
          <p:txBody>
            <a:bodyPr wrap="none" anchor="ctr"/>
            <a:lstStyle/>
            <a:p>
              <a:pPr algn="ctr">
                <a:spcBef>
                  <a:spcPct val="50000"/>
                </a:spcBef>
              </a:pPr>
              <a:endParaRPr lang="nb-NO" sz="900">
                <a:latin typeface="Calibri" pitchFamily="34" charset="0"/>
              </a:endParaRPr>
            </a:p>
          </p:txBody>
        </p:sp>
        <p:sp>
          <p:nvSpPr>
            <p:cNvPr id="95" name="Rectangle 52"/>
            <p:cNvSpPr>
              <a:spLocks noChangeArrowheads="1"/>
            </p:cNvSpPr>
            <p:nvPr/>
          </p:nvSpPr>
          <p:spPr bwMode="auto">
            <a:xfrm>
              <a:off x="6830403" y="2523730"/>
              <a:ext cx="202704" cy="149126"/>
            </a:xfrm>
            <a:prstGeom prst="rect">
              <a:avLst/>
            </a:prstGeom>
            <a:solidFill>
              <a:schemeClr val="accent2"/>
            </a:solidFill>
            <a:ln w="9525">
              <a:solidFill>
                <a:schemeClr val="tx1"/>
              </a:solidFill>
              <a:miter lim="800000"/>
              <a:headEnd/>
              <a:tailEnd/>
            </a:ln>
          </p:spPr>
          <p:txBody>
            <a:bodyPr wrap="none" lIns="68572" tIns="34287" rIns="68572" bIns="34287" anchor="ctr"/>
            <a:lstStyle/>
            <a:p>
              <a:pPr algn="ctr"/>
              <a:r>
                <a:rPr lang="en-GB" sz="900">
                  <a:latin typeface="Calibri" pitchFamily="34" charset="0"/>
                </a:rPr>
                <a:t>(L,D)</a:t>
              </a:r>
            </a:p>
          </p:txBody>
        </p:sp>
        <p:sp>
          <p:nvSpPr>
            <p:cNvPr id="96" name="AutoShape 61"/>
            <p:cNvSpPr>
              <a:spLocks noChangeArrowheads="1"/>
            </p:cNvSpPr>
            <p:nvPr/>
          </p:nvSpPr>
          <p:spPr bwMode="auto">
            <a:xfrm>
              <a:off x="5353433" y="1153916"/>
              <a:ext cx="1663600" cy="194667"/>
            </a:xfrm>
            <a:prstGeom prst="leftRightArrow">
              <a:avLst>
                <a:gd name="adj1" fmla="val 65491"/>
                <a:gd name="adj2" fmla="val 54519"/>
              </a:avLst>
            </a:prstGeom>
            <a:solidFill>
              <a:srgbClr val="C0C0C0"/>
            </a:solidFill>
            <a:ln w="9525">
              <a:solidFill>
                <a:schemeClr val="tx1"/>
              </a:solidFill>
              <a:miter lim="800000"/>
              <a:headEnd/>
              <a:tailEnd/>
            </a:ln>
          </p:spPr>
          <p:txBody>
            <a:bodyPr wrap="none" lIns="68572" tIns="34287" rIns="68572" bIns="34287" anchor="ctr"/>
            <a:lstStyle/>
            <a:p>
              <a:pPr algn="ctr"/>
              <a:endParaRPr lang="en-GB" sz="1200">
                <a:solidFill>
                  <a:srgbClr val="00386B"/>
                </a:solidFill>
                <a:latin typeface="Calibri" pitchFamily="34" charset="0"/>
              </a:endParaRPr>
            </a:p>
          </p:txBody>
        </p:sp>
        <p:sp>
          <p:nvSpPr>
            <p:cNvPr id="97" name="AutoShape 62"/>
            <p:cNvSpPr>
              <a:spLocks noChangeArrowheads="1"/>
            </p:cNvSpPr>
            <p:nvPr/>
          </p:nvSpPr>
          <p:spPr bwMode="auto">
            <a:xfrm rot="16200000">
              <a:off x="4481449" y="1960713"/>
              <a:ext cx="1220689" cy="201811"/>
            </a:xfrm>
            <a:prstGeom prst="leftRightArrow">
              <a:avLst>
                <a:gd name="adj1" fmla="val 65491"/>
                <a:gd name="adj2" fmla="val 38588"/>
              </a:avLst>
            </a:prstGeom>
            <a:solidFill>
              <a:srgbClr val="C0C0C0"/>
            </a:solidFill>
            <a:ln w="9525">
              <a:solidFill>
                <a:schemeClr val="tx1"/>
              </a:solidFill>
              <a:miter lim="800000"/>
              <a:headEnd/>
              <a:tailEnd/>
            </a:ln>
          </p:spPr>
          <p:txBody>
            <a:bodyPr wrap="none" lIns="68572" tIns="34287" rIns="68572" bIns="34287" anchor="ctr"/>
            <a:lstStyle/>
            <a:p>
              <a:pPr algn="ctr"/>
              <a:endParaRPr lang="en-GB" sz="1200">
                <a:solidFill>
                  <a:srgbClr val="00386B"/>
                </a:solidFill>
                <a:latin typeface="Calibri" pitchFamily="34" charset="0"/>
              </a:endParaRPr>
            </a:p>
          </p:txBody>
        </p:sp>
        <p:sp>
          <p:nvSpPr>
            <p:cNvPr id="98" name="Rectangle 7"/>
            <p:cNvSpPr>
              <a:spLocks noChangeArrowheads="1"/>
            </p:cNvSpPr>
            <p:nvPr/>
          </p:nvSpPr>
          <p:spPr bwMode="auto">
            <a:xfrm>
              <a:off x="5607929" y="1451274"/>
              <a:ext cx="202704" cy="149126"/>
            </a:xfrm>
            <a:prstGeom prst="rect">
              <a:avLst/>
            </a:prstGeom>
            <a:solidFill>
              <a:schemeClr val="accent2"/>
            </a:solidFill>
            <a:ln w="9525">
              <a:solidFill>
                <a:schemeClr val="tx1"/>
              </a:solidFill>
              <a:miter lim="800000"/>
              <a:headEnd/>
              <a:tailEnd/>
            </a:ln>
          </p:spPr>
          <p:txBody>
            <a:bodyPr wrap="none" lIns="68572" tIns="34287" rIns="68572" bIns="34287" anchor="ctr"/>
            <a:lstStyle/>
            <a:p>
              <a:pPr algn="ctr"/>
              <a:r>
                <a:rPr lang="en-GB" sz="900">
                  <a:solidFill>
                    <a:srgbClr val="00386B"/>
                  </a:solidFill>
                  <a:latin typeface="Calibri" pitchFamily="34" charset="0"/>
                </a:rPr>
                <a:t>(2,1)</a:t>
              </a:r>
            </a:p>
          </p:txBody>
        </p:sp>
        <p:sp>
          <p:nvSpPr>
            <p:cNvPr id="99" name="Rectangle 14"/>
            <p:cNvSpPr>
              <a:spLocks noChangeArrowheads="1"/>
            </p:cNvSpPr>
            <p:nvPr/>
          </p:nvSpPr>
          <p:spPr bwMode="auto">
            <a:xfrm>
              <a:off x="5607929" y="1629868"/>
              <a:ext cx="202704" cy="149126"/>
            </a:xfrm>
            <a:prstGeom prst="rect">
              <a:avLst/>
            </a:prstGeom>
            <a:solidFill>
              <a:schemeClr val="accent2"/>
            </a:solidFill>
            <a:ln w="9525">
              <a:solidFill>
                <a:schemeClr val="tx1"/>
              </a:solidFill>
              <a:miter lim="800000"/>
              <a:headEnd/>
              <a:tailEnd/>
            </a:ln>
          </p:spPr>
          <p:txBody>
            <a:bodyPr wrap="none" anchor="ctr"/>
            <a:lstStyle/>
            <a:p>
              <a:pPr algn="ctr">
                <a:spcBef>
                  <a:spcPct val="50000"/>
                </a:spcBef>
              </a:pPr>
              <a:r>
                <a:rPr lang="nb-NO" sz="900">
                  <a:latin typeface="Calibri" pitchFamily="34" charset="0"/>
                </a:rPr>
                <a:t>(2,2)</a:t>
              </a:r>
            </a:p>
          </p:txBody>
        </p:sp>
        <p:sp>
          <p:nvSpPr>
            <p:cNvPr id="100" name="Rectangle 20"/>
            <p:cNvSpPr>
              <a:spLocks noChangeArrowheads="1"/>
            </p:cNvSpPr>
            <p:nvPr/>
          </p:nvSpPr>
          <p:spPr bwMode="auto">
            <a:xfrm>
              <a:off x="5607929" y="1808462"/>
              <a:ext cx="202704" cy="149126"/>
            </a:xfrm>
            <a:prstGeom prst="rect">
              <a:avLst/>
            </a:prstGeom>
            <a:solidFill>
              <a:schemeClr val="accent2"/>
            </a:solidFill>
            <a:ln w="9525">
              <a:solidFill>
                <a:schemeClr val="tx1"/>
              </a:solidFill>
              <a:miter lim="800000"/>
              <a:headEnd/>
              <a:tailEnd/>
            </a:ln>
          </p:spPr>
          <p:txBody>
            <a:bodyPr wrap="none" anchor="ctr"/>
            <a:lstStyle/>
            <a:p>
              <a:pPr algn="ctr">
                <a:spcBef>
                  <a:spcPct val="50000"/>
                </a:spcBef>
              </a:pPr>
              <a:endParaRPr lang="nb-NO" sz="900">
                <a:latin typeface="Calibri" pitchFamily="34" charset="0"/>
              </a:endParaRPr>
            </a:p>
          </p:txBody>
        </p:sp>
        <p:sp>
          <p:nvSpPr>
            <p:cNvPr id="101" name="Rectangle 27"/>
            <p:cNvSpPr>
              <a:spLocks noChangeArrowheads="1"/>
            </p:cNvSpPr>
            <p:nvPr/>
          </p:nvSpPr>
          <p:spPr bwMode="auto">
            <a:xfrm>
              <a:off x="5607929" y="1987949"/>
              <a:ext cx="202704" cy="149126"/>
            </a:xfrm>
            <a:prstGeom prst="rect">
              <a:avLst/>
            </a:prstGeom>
            <a:solidFill>
              <a:schemeClr val="accent2"/>
            </a:solidFill>
            <a:ln w="9525">
              <a:solidFill>
                <a:schemeClr val="tx1"/>
              </a:solidFill>
              <a:miter lim="800000"/>
              <a:headEnd/>
              <a:tailEnd/>
            </a:ln>
          </p:spPr>
          <p:txBody>
            <a:bodyPr wrap="none" anchor="ctr"/>
            <a:lstStyle/>
            <a:p>
              <a:pPr algn="ctr">
                <a:spcBef>
                  <a:spcPct val="50000"/>
                </a:spcBef>
              </a:pPr>
              <a:endParaRPr lang="nb-NO" sz="900">
                <a:latin typeface="Calibri" pitchFamily="34" charset="0"/>
              </a:endParaRPr>
            </a:p>
          </p:txBody>
        </p:sp>
        <p:sp>
          <p:nvSpPr>
            <p:cNvPr id="102" name="Rectangle 34"/>
            <p:cNvSpPr>
              <a:spLocks noChangeArrowheads="1"/>
            </p:cNvSpPr>
            <p:nvPr/>
          </p:nvSpPr>
          <p:spPr bwMode="auto">
            <a:xfrm>
              <a:off x="5607929" y="2165650"/>
              <a:ext cx="202704" cy="149126"/>
            </a:xfrm>
            <a:prstGeom prst="rect">
              <a:avLst/>
            </a:prstGeom>
            <a:solidFill>
              <a:schemeClr val="accent2"/>
            </a:solidFill>
            <a:ln w="9525">
              <a:solidFill>
                <a:schemeClr val="tx1"/>
              </a:solidFill>
              <a:miter lim="800000"/>
              <a:headEnd/>
              <a:tailEnd/>
            </a:ln>
          </p:spPr>
          <p:txBody>
            <a:bodyPr wrap="none" anchor="ctr"/>
            <a:lstStyle/>
            <a:p>
              <a:pPr algn="ctr">
                <a:spcBef>
                  <a:spcPct val="50000"/>
                </a:spcBef>
              </a:pPr>
              <a:endParaRPr lang="nb-NO" sz="900">
                <a:latin typeface="Calibri" pitchFamily="34" charset="0"/>
              </a:endParaRPr>
            </a:p>
          </p:txBody>
        </p:sp>
        <p:sp>
          <p:nvSpPr>
            <p:cNvPr id="103" name="Rectangle 41"/>
            <p:cNvSpPr>
              <a:spLocks noChangeArrowheads="1"/>
            </p:cNvSpPr>
            <p:nvPr/>
          </p:nvSpPr>
          <p:spPr bwMode="auto">
            <a:xfrm>
              <a:off x="5607929" y="2345137"/>
              <a:ext cx="202704" cy="149126"/>
            </a:xfrm>
            <a:prstGeom prst="rect">
              <a:avLst/>
            </a:prstGeom>
            <a:solidFill>
              <a:schemeClr val="accent2"/>
            </a:solidFill>
            <a:ln w="9525">
              <a:solidFill>
                <a:schemeClr val="tx1"/>
              </a:solidFill>
              <a:miter lim="800000"/>
              <a:headEnd/>
              <a:tailEnd/>
            </a:ln>
          </p:spPr>
          <p:txBody>
            <a:bodyPr wrap="none" anchor="ctr"/>
            <a:lstStyle/>
            <a:p>
              <a:pPr algn="ctr">
                <a:spcBef>
                  <a:spcPct val="50000"/>
                </a:spcBef>
              </a:pPr>
              <a:endParaRPr lang="nb-NO" sz="900">
                <a:latin typeface="Calibri" pitchFamily="34" charset="0"/>
              </a:endParaRPr>
            </a:p>
          </p:txBody>
        </p:sp>
        <p:sp>
          <p:nvSpPr>
            <p:cNvPr id="104" name="Rectangle 48"/>
            <p:cNvSpPr>
              <a:spLocks noChangeArrowheads="1"/>
            </p:cNvSpPr>
            <p:nvPr/>
          </p:nvSpPr>
          <p:spPr bwMode="auto">
            <a:xfrm>
              <a:off x="5607929" y="2523730"/>
              <a:ext cx="202704" cy="149126"/>
            </a:xfrm>
            <a:prstGeom prst="rect">
              <a:avLst/>
            </a:prstGeom>
            <a:solidFill>
              <a:schemeClr val="accent2"/>
            </a:solidFill>
            <a:ln w="9525">
              <a:solidFill>
                <a:schemeClr val="tx1"/>
              </a:solidFill>
              <a:miter lim="800000"/>
              <a:headEnd/>
              <a:tailEnd/>
            </a:ln>
          </p:spPr>
          <p:txBody>
            <a:bodyPr wrap="none" anchor="ctr"/>
            <a:lstStyle/>
            <a:p>
              <a:pPr algn="ctr">
                <a:spcBef>
                  <a:spcPct val="50000"/>
                </a:spcBef>
              </a:pPr>
              <a:endParaRPr lang="nb-NO" sz="900">
                <a:latin typeface="Calibri" pitchFamily="34" charset="0"/>
              </a:endParaRPr>
            </a:p>
          </p:txBody>
        </p:sp>
        <p:sp>
          <p:nvSpPr>
            <p:cNvPr id="105" name="Rectangle 46"/>
            <p:cNvSpPr>
              <a:spLocks noChangeArrowheads="1"/>
            </p:cNvSpPr>
            <p:nvPr/>
          </p:nvSpPr>
          <p:spPr bwMode="auto">
            <a:xfrm>
              <a:off x="5354326" y="2923780"/>
              <a:ext cx="202704" cy="149126"/>
            </a:xfrm>
            <a:prstGeom prst="rect">
              <a:avLst/>
            </a:prstGeom>
            <a:solidFill>
              <a:schemeClr val="accent6"/>
            </a:solidFill>
            <a:ln w="9525">
              <a:solidFill>
                <a:schemeClr val="tx1"/>
              </a:solidFill>
              <a:miter lim="800000"/>
              <a:headEnd/>
              <a:tailEnd/>
            </a:ln>
          </p:spPr>
          <p:txBody>
            <a:bodyPr wrap="none" anchor="ctr"/>
            <a:lstStyle/>
            <a:p>
              <a:pPr algn="ctr">
                <a:spcBef>
                  <a:spcPct val="50000"/>
                </a:spcBef>
              </a:pPr>
              <a:r>
                <a:rPr lang="nb-NO" sz="900">
                  <a:latin typeface="Calibri" pitchFamily="34" charset="0"/>
                </a:rPr>
                <a:t>1</a:t>
              </a:r>
            </a:p>
          </p:txBody>
        </p:sp>
        <p:sp>
          <p:nvSpPr>
            <p:cNvPr id="106" name="Rectangle 48"/>
            <p:cNvSpPr>
              <a:spLocks noChangeArrowheads="1"/>
            </p:cNvSpPr>
            <p:nvPr/>
          </p:nvSpPr>
          <p:spPr bwMode="auto">
            <a:xfrm>
              <a:off x="5857960" y="2923780"/>
              <a:ext cx="202704" cy="149126"/>
            </a:xfrm>
            <a:prstGeom prst="rect">
              <a:avLst/>
            </a:prstGeom>
            <a:solidFill>
              <a:schemeClr val="accent6"/>
            </a:solidFill>
            <a:ln w="9525">
              <a:solidFill>
                <a:schemeClr val="tx1"/>
              </a:solidFill>
              <a:miter lim="800000"/>
              <a:headEnd/>
              <a:tailEnd/>
            </a:ln>
          </p:spPr>
          <p:txBody>
            <a:bodyPr wrap="none" anchor="ctr"/>
            <a:lstStyle/>
            <a:p>
              <a:pPr algn="ctr">
                <a:spcBef>
                  <a:spcPct val="50000"/>
                </a:spcBef>
              </a:pPr>
              <a:endParaRPr lang="nb-NO" sz="900">
                <a:latin typeface="Calibri" pitchFamily="34" charset="0"/>
              </a:endParaRPr>
            </a:p>
          </p:txBody>
        </p:sp>
        <p:sp>
          <p:nvSpPr>
            <p:cNvPr id="107" name="Rectangle 49"/>
            <p:cNvSpPr>
              <a:spLocks noChangeArrowheads="1"/>
            </p:cNvSpPr>
            <p:nvPr/>
          </p:nvSpPr>
          <p:spPr bwMode="auto">
            <a:xfrm>
              <a:off x="6100848" y="2923780"/>
              <a:ext cx="202704" cy="149126"/>
            </a:xfrm>
            <a:prstGeom prst="rect">
              <a:avLst/>
            </a:prstGeom>
            <a:solidFill>
              <a:schemeClr val="accent6"/>
            </a:solidFill>
            <a:ln w="9525">
              <a:solidFill>
                <a:schemeClr val="tx1"/>
              </a:solidFill>
              <a:miter lim="800000"/>
              <a:headEnd/>
              <a:tailEnd/>
            </a:ln>
          </p:spPr>
          <p:txBody>
            <a:bodyPr wrap="none" anchor="ctr"/>
            <a:lstStyle/>
            <a:p>
              <a:pPr algn="ctr">
                <a:spcBef>
                  <a:spcPct val="50000"/>
                </a:spcBef>
              </a:pPr>
              <a:endParaRPr lang="nb-NO" sz="900">
                <a:latin typeface="Calibri" pitchFamily="34" charset="0"/>
              </a:endParaRPr>
            </a:p>
          </p:txBody>
        </p:sp>
        <p:sp>
          <p:nvSpPr>
            <p:cNvPr id="108" name="Rectangle 50"/>
            <p:cNvSpPr>
              <a:spLocks noChangeArrowheads="1"/>
            </p:cNvSpPr>
            <p:nvPr/>
          </p:nvSpPr>
          <p:spPr bwMode="auto">
            <a:xfrm>
              <a:off x="6344628" y="2923780"/>
              <a:ext cx="202704" cy="149126"/>
            </a:xfrm>
            <a:prstGeom prst="rect">
              <a:avLst/>
            </a:prstGeom>
            <a:solidFill>
              <a:schemeClr val="accent6"/>
            </a:solidFill>
            <a:ln w="9525">
              <a:solidFill>
                <a:schemeClr val="tx1"/>
              </a:solidFill>
              <a:miter lim="800000"/>
              <a:headEnd/>
              <a:tailEnd/>
            </a:ln>
          </p:spPr>
          <p:txBody>
            <a:bodyPr wrap="none" anchor="ctr"/>
            <a:lstStyle/>
            <a:p>
              <a:pPr algn="ctr">
                <a:spcBef>
                  <a:spcPct val="50000"/>
                </a:spcBef>
              </a:pPr>
              <a:endParaRPr lang="nb-NO" sz="900">
                <a:latin typeface="Calibri" pitchFamily="34" charset="0"/>
              </a:endParaRPr>
            </a:p>
          </p:txBody>
        </p:sp>
        <p:sp>
          <p:nvSpPr>
            <p:cNvPr id="109" name="Rectangle 51"/>
            <p:cNvSpPr>
              <a:spLocks noChangeArrowheads="1"/>
            </p:cNvSpPr>
            <p:nvPr/>
          </p:nvSpPr>
          <p:spPr bwMode="auto">
            <a:xfrm>
              <a:off x="6587516" y="2923780"/>
              <a:ext cx="202704" cy="149126"/>
            </a:xfrm>
            <a:prstGeom prst="rect">
              <a:avLst/>
            </a:prstGeom>
            <a:solidFill>
              <a:schemeClr val="accent6"/>
            </a:solidFill>
            <a:ln w="9525">
              <a:solidFill>
                <a:schemeClr val="tx1"/>
              </a:solidFill>
              <a:miter lim="800000"/>
              <a:headEnd/>
              <a:tailEnd/>
            </a:ln>
          </p:spPr>
          <p:txBody>
            <a:bodyPr wrap="none" anchor="ctr"/>
            <a:lstStyle/>
            <a:p>
              <a:pPr algn="ctr">
                <a:spcBef>
                  <a:spcPct val="50000"/>
                </a:spcBef>
              </a:pPr>
              <a:endParaRPr lang="nb-NO" sz="900">
                <a:latin typeface="Calibri" pitchFamily="34" charset="0"/>
              </a:endParaRPr>
            </a:p>
          </p:txBody>
        </p:sp>
        <p:sp>
          <p:nvSpPr>
            <p:cNvPr id="110" name="Rectangle 52"/>
            <p:cNvSpPr>
              <a:spLocks noChangeArrowheads="1"/>
            </p:cNvSpPr>
            <p:nvPr/>
          </p:nvSpPr>
          <p:spPr bwMode="auto">
            <a:xfrm>
              <a:off x="6830403" y="2923780"/>
              <a:ext cx="202704" cy="149126"/>
            </a:xfrm>
            <a:prstGeom prst="rect">
              <a:avLst/>
            </a:prstGeom>
            <a:solidFill>
              <a:schemeClr val="accent6"/>
            </a:solidFill>
            <a:ln w="9525">
              <a:solidFill>
                <a:schemeClr val="tx1"/>
              </a:solidFill>
              <a:miter lim="800000"/>
              <a:headEnd/>
              <a:tailEnd/>
            </a:ln>
          </p:spPr>
          <p:txBody>
            <a:bodyPr wrap="none" lIns="68572" tIns="34287" rIns="68572" bIns="34287" anchor="ctr"/>
            <a:lstStyle/>
            <a:p>
              <a:pPr algn="ctr"/>
              <a:r>
                <a:rPr lang="en-GB" sz="900">
                  <a:latin typeface="Calibri" pitchFamily="34" charset="0"/>
                </a:rPr>
                <a:t>L</a:t>
              </a:r>
            </a:p>
          </p:txBody>
        </p:sp>
        <p:sp>
          <p:nvSpPr>
            <p:cNvPr id="111" name="Rectangle 48"/>
            <p:cNvSpPr>
              <a:spLocks noChangeArrowheads="1"/>
            </p:cNvSpPr>
            <p:nvPr/>
          </p:nvSpPr>
          <p:spPr bwMode="auto">
            <a:xfrm>
              <a:off x="5607929" y="2923780"/>
              <a:ext cx="202704" cy="149126"/>
            </a:xfrm>
            <a:prstGeom prst="rect">
              <a:avLst/>
            </a:prstGeom>
            <a:solidFill>
              <a:schemeClr val="accent6"/>
            </a:solidFill>
            <a:ln w="9525">
              <a:solidFill>
                <a:schemeClr val="tx1"/>
              </a:solidFill>
              <a:miter lim="800000"/>
              <a:headEnd/>
              <a:tailEnd/>
            </a:ln>
          </p:spPr>
          <p:txBody>
            <a:bodyPr wrap="none" anchor="ctr"/>
            <a:lstStyle/>
            <a:p>
              <a:pPr algn="ctr">
                <a:spcBef>
                  <a:spcPct val="50000"/>
                </a:spcBef>
              </a:pPr>
              <a:r>
                <a:rPr lang="nb-NO" sz="900">
                  <a:latin typeface="Calibri" pitchFamily="34" charset="0"/>
                </a:rPr>
                <a:t>2</a:t>
              </a:r>
            </a:p>
          </p:txBody>
        </p:sp>
        <p:sp>
          <p:nvSpPr>
            <p:cNvPr id="112" name="Line 72"/>
            <p:cNvSpPr>
              <a:spLocks noChangeShapeType="1"/>
            </p:cNvSpPr>
            <p:nvPr/>
          </p:nvSpPr>
          <p:spPr bwMode="auto">
            <a:xfrm flipH="1">
              <a:off x="5707942" y="2734471"/>
              <a:ext cx="893" cy="162520"/>
            </a:xfrm>
            <a:prstGeom prst="line">
              <a:avLst/>
            </a:prstGeom>
            <a:noFill/>
            <a:ln w="63500">
              <a:solidFill>
                <a:schemeClr val="bg2"/>
              </a:solidFill>
              <a:round/>
              <a:headEnd/>
              <a:tailEnd type="triangle" w="med" len="med"/>
            </a:ln>
          </p:spPr>
          <p:txBody>
            <a:bodyPr/>
            <a:lstStyle/>
            <a:p>
              <a:endParaRPr lang="en-US" sz="1013"/>
            </a:p>
          </p:txBody>
        </p:sp>
      </p:grpSp>
      <p:sp>
        <p:nvSpPr>
          <p:cNvPr id="113" name="Rounded Rectangle 3"/>
          <p:cNvSpPr/>
          <p:nvPr/>
        </p:nvSpPr>
        <p:spPr>
          <a:xfrm>
            <a:off x="2314346" y="1508168"/>
            <a:ext cx="1885951" cy="457200"/>
          </a:xfrm>
          <a:prstGeom prst="roundRect">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400" dirty="0"/>
              <a:t>flow A</a:t>
            </a:r>
          </a:p>
        </p:txBody>
      </p:sp>
      <p:sp>
        <p:nvSpPr>
          <p:cNvPr id="114" name="Rounded Rectangle 4"/>
          <p:cNvSpPr/>
          <p:nvPr/>
        </p:nvSpPr>
        <p:spPr>
          <a:xfrm>
            <a:off x="2314346" y="3108368"/>
            <a:ext cx="1885951" cy="457200"/>
          </a:xfrm>
          <a:prstGeom prst="roundRect">
            <a:avLst/>
          </a:prstGeom>
          <a:solidFill>
            <a:schemeClr val="accent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400" dirty="0"/>
              <a:t>flow B</a:t>
            </a:r>
          </a:p>
        </p:txBody>
      </p:sp>
      <p:sp>
        <p:nvSpPr>
          <p:cNvPr id="115" name="Rounded Rectangle 5"/>
          <p:cNvSpPr/>
          <p:nvPr/>
        </p:nvSpPr>
        <p:spPr>
          <a:xfrm>
            <a:off x="114071" y="2308268"/>
            <a:ext cx="1885951" cy="457200"/>
          </a:xfrm>
          <a:prstGeom prst="roundRect">
            <a:avLst/>
          </a:prstGeom>
          <a:solidFill>
            <a:schemeClr val="tx2"/>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400" dirty="0"/>
              <a:t>SOURCE</a:t>
            </a:r>
          </a:p>
        </p:txBody>
      </p:sp>
      <p:sp>
        <p:nvSpPr>
          <p:cNvPr id="116" name="Rounded Rectangle 6"/>
          <p:cNvSpPr/>
          <p:nvPr/>
        </p:nvSpPr>
        <p:spPr>
          <a:xfrm>
            <a:off x="4571771" y="2308268"/>
            <a:ext cx="1885951" cy="457200"/>
          </a:xfrm>
          <a:prstGeom prst="roundRect">
            <a:avLst/>
          </a:prstGeom>
          <a:solidFill>
            <a:schemeClr val="accent5"/>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400" dirty="0"/>
              <a:t>DESTINATION</a:t>
            </a:r>
          </a:p>
        </p:txBody>
      </p:sp>
      <p:sp>
        <p:nvSpPr>
          <p:cNvPr id="117" name="Bent Arrow 7"/>
          <p:cNvSpPr/>
          <p:nvPr/>
        </p:nvSpPr>
        <p:spPr>
          <a:xfrm>
            <a:off x="1552521" y="1562043"/>
            <a:ext cx="742951" cy="742951"/>
          </a:xfrm>
          <a:prstGeom prst="bentArrow">
            <a:avLst/>
          </a:prstGeom>
          <a:solidFill>
            <a:schemeClr val="bg1">
              <a:lumMod val="6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351">
              <a:solidFill>
                <a:schemeClr val="tx1"/>
              </a:solidFill>
            </a:endParaRPr>
          </a:p>
        </p:txBody>
      </p:sp>
      <p:sp>
        <p:nvSpPr>
          <p:cNvPr id="118" name="Bent Arrow 8"/>
          <p:cNvSpPr/>
          <p:nvPr/>
        </p:nvSpPr>
        <p:spPr>
          <a:xfrm flipV="1">
            <a:off x="1563007" y="2765470"/>
            <a:ext cx="742951" cy="742951"/>
          </a:xfrm>
          <a:prstGeom prst="bentArrow">
            <a:avLst/>
          </a:prstGeom>
          <a:solidFill>
            <a:schemeClr val="bg1">
              <a:lumMod val="6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351">
              <a:solidFill>
                <a:schemeClr val="tx1"/>
              </a:solidFill>
            </a:endParaRPr>
          </a:p>
        </p:txBody>
      </p:sp>
      <p:sp>
        <p:nvSpPr>
          <p:cNvPr id="119" name="Bent Arrow 9"/>
          <p:cNvSpPr/>
          <p:nvPr/>
        </p:nvSpPr>
        <p:spPr>
          <a:xfrm rot="5400000">
            <a:off x="4240755" y="1602503"/>
            <a:ext cx="662032" cy="742951"/>
          </a:xfrm>
          <a:prstGeom prst="bentArrow">
            <a:avLst/>
          </a:prstGeom>
          <a:solidFill>
            <a:schemeClr val="bg1">
              <a:lumMod val="6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351">
              <a:solidFill>
                <a:schemeClr val="tx1"/>
              </a:solidFill>
            </a:endParaRPr>
          </a:p>
        </p:txBody>
      </p:sp>
      <p:sp>
        <p:nvSpPr>
          <p:cNvPr id="120" name="Bent Arrow 10"/>
          <p:cNvSpPr/>
          <p:nvPr/>
        </p:nvSpPr>
        <p:spPr>
          <a:xfrm rot="16200000" flipV="1">
            <a:off x="4249603" y="2726649"/>
            <a:ext cx="665308" cy="742951"/>
          </a:xfrm>
          <a:prstGeom prst="bentArrow">
            <a:avLst/>
          </a:prstGeom>
          <a:solidFill>
            <a:schemeClr val="bg1">
              <a:lumMod val="6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351">
              <a:solidFill>
                <a:schemeClr val="tx1"/>
              </a:solidFill>
            </a:endParaRPr>
          </a:p>
        </p:txBody>
      </p:sp>
      <p:sp>
        <p:nvSpPr>
          <p:cNvPr id="121" name="Rounded Rectangle 3"/>
          <p:cNvSpPr/>
          <p:nvPr/>
        </p:nvSpPr>
        <p:spPr>
          <a:xfrm>
            <a:off x="2397173" y="3956501"/>
            <a:ext cx="1885951" cy="457200"/>
          </a:xfrm>
          <a:prstGeom prst="roundRect">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400" dirty="0"/>
              <a:t>flow A</a:t>
            </a:r>
          </a:p>
        </p:txBody>
      </p:sp>
      <p:sp>
        <p:nvSpPr>
          <p:cNvPr id="122" name="Rounded Rectangle 4"/>
          <p:cNvSpPr/>
          <p:nvPr/>
        </p:nvSpPr>
        <p:spPr>
          <a:xfrm>
            <a:off x="2397173" y="5556701"/>
            <a:ext cx="1885951" cy="457200"/>
          </a:xfrm>
          <a:prstGeom prst="roundRect">
            <a:avLst/>
          </a:prstGeom>
          <a:solidFill>
            <a:schemeClr val="accent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400" dirty="0"/>
              <a:t>flow B</a:t>
            </a:r>
          </a:p>
        </p:txBody>
      </p:sp>
      <p:sp>
        <p:nvSpPr>
          <p:cNvPr id="124" name="Rounded Rectangle 6"/>
          <p:cNvSpPr/>
          <p:nvPr/>
        </p:nvSpPr>
        <p:spPr>
          <a:xfrm>
            <a:off x="4654598" y="4756601"/>
            <a:ext cx="1885951" cy="457200"/>
          </a:xfrm>
          <a:prstGeom prst="roundRect">
            <a:avLst/>
          </a:prstGeom>
          <a:solidFill>
            <a:schemeClr val="accent5"/>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400" dirty="0"/>
              <a:t>DESTINATION</a:t>
            </a:r>
          </a:p>
        </p:txBody>
      </p:sp>
      <p:sp>
        <p:nvSpPr>
          <p:cNvPr id="125" name="Bent Arrow 7"/>
          <p:cNvSpPr/>
          <p:nvPr/>
        </p:nvSpPr>
        <p:spPr>
          <a:xfrm>
            <a:off x="1635347" y="4010375"/>
            <a:ext cx="742951" cy="742951"/>
          </a:xfrm>
          <a:prstGeom prst="bentArrow">
            <a:avLst/>
          </a:prstGeom>
          <a:solidFill>
            <a:schemeClr val="bg1">
              <a:lumMod val="6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351">
              <a:solidFill>
                <a:schemeClr val="tx1"/>
              </a:solidFill>
            </a:endParaRPr>
          </a:p>
        </p:txBody>
      </p:sp>
      <p:sp>
        <p:nvSpPr>
          <p:cNvPr id="126" name="Bent Arrow 8"/>
          <p:cNvSpPr/>
          <p:nvPr/>
        </p:nvSpPr>
        <p:spPr>
          <a:xfrm flipV="1">
            <a:off x="1645834" y="5213803"/>
            <a:ext cx="742951" cy="742951"/>
          </a:xfrm>
          <a:prstGeom prst="bentArrow">
            <a:avLst/>
          </a:prstGeom>
          <a:solidFill>
            <a:schemeClr val="bg1">
              <a:lumMod val="6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351">
              <a:solidFill>
                <a:schemeClr val="tx1"/>
              </a:solidFill>
            </a:endParaRPr>
          </a:p>
        </p:txBody>
      </p:sp>
      <p:sp>
        <p:nvSpPr>
          <p:cNvPr id="127" name="Bent Arrow 9"/>
          <p:cNvSpPr/>
          <p:nvPr/>
        </p:nvSpPr>
        <p:spPr>
          <a:xfrm rot="5400000">
            <a:off x="4323581" y="4050837"/>
            <a:ext cx="662032" cy="742951"/>
          </a:xfrm>
          <a:prstGeom prst="bentArrow">
            <a:avLst/>
          </a:prstGeom>
          <a:solidFill>
            <a:schemeClr val="bg1">
              <a:lumMod val="6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351">
              <a:solidFill>
                <a:schemeClr val="tx1"/>
              </a:solidFill>
            </a:endParaRPr>
          </a:p>
        </p:txBody>
      </p:sp>
      <p:sp>
        <p:nvSpPr>
          <p:cNvPr id="128" name="Bent Arrow 10"/>
          <p:cNvSpPr/>
          <p:nvPr/>
        </p:nvSpPr>
        <p:spPr>
          <a:xfrm rot="16200000" flipV="1">
            <a:off x="4332431" y="5174982"/>
            <a:ext cx="665308" cy="742951"/>
          </a:xfrm>
          <a:prstGeom prst="bentArrow">
            <a:avLst/>
          </a:prstGeom>
          <a:solidFill>
            <a:schemeClr val="bg1">
              <a:lumMod val="6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351">
              <a:solidFill>
                <a:schemeClr val="tx1"/>
              </a:solidFill>
            </a:endParaRPr>
          </a:p>
        </p:txBody>
      </p:sp>
      <p:sp>
        <p:nvSpPr>
          <p:cNvPr id="123" name="Rounded Rectangle 5"/>
          <p:cNvSpPr/>
          <p:nvPr/>
        </p:nvSpPr>
        <p:spPr>
          <a:xfrm>
            <a:off x="196898" y="4617455"/>
            <a:ext cx="1885951" cy="457200"/>
          </a:xfrm>
          <a:prstGeom prst="roundRect">
            <a:avLst/>
          </a:prstGeom>
          <a:solidFill>
            <a:schemeClr val="tx2"/>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400" dirty="0"/>
              <a:t>SOURCE</a:t>
            </a:r>
          </a:p>
        </p:txBody>
      </p:sp>
      <p:sp>
        <p:nvSpPr>
          <p:cNvPr id="129" name="Rounded Rectangle 5"/>
          <p:cNvSpPr/>
          <p:nvPr/>
        </p:nvSpPr>
        <p:spPr>
          <a:xfrm>
            <a:off x="1314168" y="5074658"/>
            <a:ext cx="768677" cy="365113"/>
          </a:xfrm>
          <a:prstGeom prst="roundRect">
            <a:avLst/>
          </a:prstGeom>
          <a:solidFill>
            <a:schemeClr val="tx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400" dirty="0"/>
              <a:t>delay</a:t>
            </a:r>
          </a:p>
        </p:txBody>
      </p:sp>
      <p:sp>
        <p:nvSpPr>
          <p:cNvPr id="3" name="TextBox 2"/>
          <p:cNvSpPr txBox="1"/>
          <p:nvPr/>
        </p:nvSpPr>
        <p:spPr>
          <a:xfrm>
            <a:off x="2509996" y="2207533"/>
            <a:ext cx="1307794" cy="584775"/>
          </a:xfrm>
          <a:prstGeom prst="rect">
            <a:avLst/>
          </a:prstGeom>
          <a:noFill/>
        </p:spPr>
        <p:txBody>
          <a:bodyPr wrap="none" rtlCol="0">
            <a:spAutoFit/>
          </a:bodyPr>
          <a:lstStyle/>
          <a:p>
            <a:r>
              <a:rPr lang="en-GB" sz="3200" dirty="0"/>
              <a:t>Spatial</a:t>
            </a:r>
          </a:p>
        </p:txBody>
      </p:sp>
      <p:sp>
        <p:nvSpPr>
          <p:cNvPr id="130" name="TextBox 129"/>
          <p:cNvSpPr txBox="1"/>
          <p:nvPr/>
        </p:nvSpPr>
        <p:spPr>
          <a:xfrm>
            <a:off x="2571650" y="4462668"/>
            <a:ext cx="1709122" cy="1077218"/>
          </a:xfrm>
          <a:prstGeom prst="rect">
            <a:avLst/>
          </a:prstGeom>
          <a:noFill/>
        </p:spPr>
        <p:txBody>
          <a:bodyPr wrap="none" rtlCol="0">
            <a:spAutoFit/>
          </a:bodyPr>
          <a:lstStyle/>
          <a:p>
            <a:pPr algn="ctr"/>
            <a:r>
              <a:rPr lang="en-GB" sz="3200" dirty="0"/>
              <a:t>Spatial + </a:t>
            </a:r>
            <a:br>
              <a:rPr lang="en-GB" sz="3200" dirty="0"/>
            </a:br>
            <a:r>
              <a:rPr lang="en-GB" sz="3200" dirty="0"/>
              <a:t>temporal</a:t>
            </a:r>
          </a:p>
        </p:txBody>
      </p:sp>
      <p:sp>
        <p:nvSpPr>
          <p:cNvPr id="131" name="TextBox 130"/>
          <p:cNvSpPr txBox="1"/>
          <p:nvPr/>
        </p:nvSpPr>
        <p:spPr>
          <a:xfrm>
            <a:off x="7905711" y="4617458"/>
            <a:ext cx="788999" cy="584775"/>
          </a:xfrm>
          <a:prstGeom prst="rect">
            <a:avLst/>
          </a:prstGeom>
          <a:noFill/>
        </p:spPr>
        <p:txBody>
          <a:bodyPr wrap="none" rtlCol="0">
            <a:spAutoFit/>
          </a:bodyPr>
          <a:lstStyle/>
          <a:p>
            <a:r>
              <a:rPr lang="en-GB" sz="3200" dirty="0"/>
              <a:t>FEC</a:t>
            </a:r>
          </a:p>
        </p:txBody>
      </p:sp>
    </p:spTree>
    <p:extLst>
      <p:ext uri="{BB962C8B-B14F-4D97-AF65-F5344CB8AC3E}">
        <p14:creationId xmlns:p14="http://schemas.microsoft.com/office/powerpoint/2010/main" val="233316261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67BF96FB-08AF-448B-9D24-660DED29EAB3}"/>
              </a:ext>
            </a:extLst>
          </p:cNvPr>
          <p:cNvPicPr>
            <a:picLocks noChangeAspect="1"/>
          </p:cNvPicPr>
          <p:nvPr/>
        </p:nvPicPr>
        <p:blipFill>
          <a:blip r:embed="rId2">
            <a:extLst>
              <a:ext uri="{BEBA8EAE-BF5A-486C-A8C5-ECC9F3942E4B}">
                <a14:imgProps xmlns:a14="http://schemas.microsoft.com/office/drawing/2010/main">
                  <a14:imgLayer r:embed="rId3">
                    <a14:imgEffect>
                      <a14:saturation sat="0"/>
                    </a14:imgEffect>
                  </a14:imgLayer>
                </a14:imgProps>
              </a:ext>
            </a:extLst>
          </a:blip>
          <a:stretch>
            <a:fillRect/>
          </a:stretch>
        </p:blipFill>
        <p:spPr>
          <a:xfrm>
            <a:off x="311244" y="1506008"/>
            <a:ext cx="11510245" cy="4925995"/>
          </a:xfrm>
          <a:prstGeom prst="rect">
            <a:avLst/>
          </a:prstGeom>
        </p:spPr>
      </p:pic>
      <p:sp>
        <p:nvSpPr>
          <p:cNvPr id="3" name="Title 2">
            <a:extLst>
              <a:ext uri="{FF2B5EF4-FFF2-40B4-BE49-F238E27FC236}">
                <a16:creationId xmlns:a16="http://schemas.microsoft.com/office/drawing/2014/main" id="{EECD5B4B-A426-46C8-9F73-B75A00DC1BE2}"/>
              </a:ext>
            </a:extLst>
          </p:cNvPr>
          <p:cNvSpPr>
            <a:spLocks noGrp="1"/>
          </p:cNvSpPr>
          <p:nvPr>
            <p:ph type="title"/>
          </p:nvPr>
        </p:nvSpPr>
        <p:spPr>
          <a:xfrm>
            <a:off x="239933" y="372607"/>
            <a:ext cx="6911144" cy="690613"/>
          </a:xfrm>
        </p:spPr>
        <p:txBody>
          <a:bodyPr>
            <a:normAutofit/>
          </a:bodyPr>
          <a:lstStyle/>
          <a:p>
            <a:pPr algn="ctr"/>
            <a:r>
              <a:rPr lang="en-GB" sz="2800" dirty="0">
                <a:solidFill>
                  <a:schemeClr val="bg1"/>
                </a:solidFill>
              </a:rPr>
              <a:t>International  use case  - Audio signal flows</a:t>
            </a:r>
          </a:p>
        </p:txBody>
      </p:sp>
      <p:grpSp>
        <p:nvGrpSpPr>
          <p:cNvPr id="773" name="Group 772">
            <a:extLst>
              <a:ext uri="{FF2B5EF4-FFF2-40B4-BE49-F238E27FC236}">
                <a16:creationId xmlns:a16="http://schemas.microsoft.com/office/drawing/2014/main" id="{5C7DC6FD-675B-41F0-A0C0-0878FC5CDBAF}"/>
              </a:ext>
            </a:extLst>
          </p:cNvPr>
          <p:cNvGrpSpPr/>
          <p:nvPr/>
        </p:nvGrpSpPr>
        <p:grpSpPr>
          <a:xfrm>
            <a:off x="4023360" y="1412584"/>
            <a:ext cx="4145280" cy="552327"/>
            <a:chOff x="499311" y="2617401"/>
            <a:chExt cx="8145380" cy="604711"/>
          </a:xfrm>
        </p:grpSpPr>
        <p:sp>
          <p:nvSpPr>
            <p:cNvPr id="774" name="Rounded Rectangle 6">
              <a:extLst>
                <a:ext uri="{FF2B5EF4-FFF2-40B4-BE49-F238E27FC236}">
                  <a16:creationId xmlns:a16="http://schemas.microsoft.com/office/drawing/2014/main" id="{8C038B66-F6F4-4777-A2C1-4030FC40815D}"/>
                </a:ext>
              </a:extLst>
            </p:cNvPr>
            <p:cNvSpPr/>
            <p:nvPr/>
          </p:nvSpPr>
          <p:spPr>
            <a:xfrm>
              <a:off x="499311" y="2617401"/>
              <a:ext cx="8145380" cy="604711"/>
            </a:xfrm>
            <a:prstGeom prst="roundRect">
              <a:avLst>
                <a:gd name="adj" fmla="val 50000"/>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133" b="1" dirty="0">
                  <a:solidFill>
                    <a:schemeClr val="bg1"/>
                  </a:solidFill>
                </a:rPr>
                <a:t>Orchestration</a:t>
              </a:r>
            </a:p>
          </p:txBody>
        </p:sp>
        <p:pic>
          <p:nvPicPr>
            <p:cNvPr id="775" name="Picture 774">
              <a:extLst>
                <a:ext uri="{FF2B5EF4-FFF2-40B4-BE49-F238E27FC236}">
                  <a16:creationId xmlns:a16="http://schemas.microsoft.com/office/drawing/2014/main" id="{DB752E04-62A2-4E24-A1FF-7B551B3220AB}"/>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391556" y="2766952"/>
              <a:ext cx="1029225" cy="372215"/>
            </a:xfrm>
            <a:prstGeom prst="rect">
              <a:avLst/>
            </a:prstGeom>
          </p:spPr>
        </p:pic>
        <p:pic>
          <p:nvPicPr>
            <p:cNvPr id="776" name="Picture 5">
              <a:extLst>
                <a:ext uri="{FF2B5EF4-FFF2-40B4-BE49-F238E27FC236}">
                  <a16:creationId xmlns:a16="http://schemas.microsoft.com/office/drawing/2014/main" id="{D46270B1-627B-46CA-883B-16660B68A798}"/>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bwMode="auto">
            <a:xfrm>
              <a:off x="692818" y="2728884"/>
              <a:ext cx="930627" cy="44261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grpSp>
      <p:sp>
        <p:nvSpPr>
          <p:cNvPr id="4" name="Freeform: Shape 3">
            <a:extLst>
              <a:ext uri="{FF2B5EF4-FFF2-40B4-BE49-F238E27FC236}">
                <a16:creationId xmlns:a16="http://schemas.microsoft.com/office/drawing/2014/main" id="{C4D0FF39-884A-4AE7-8137-2D31A0A884D9}"/>
              </a:ext>
            </a:extLst>
          </p:cNvPr>
          <p:cNvSpPr/>
          <p:nvPr/>
        </p:nvSpPr>
        <p:spPr>
          <a:xfrm>
            <a:off x="499533" y="2157283"/>
            <a:ext cx="10295467" cy="1214661"/>
          </a:xfrm>
          <a:custGeom>
            <a:avLst/>
            <a:gdLst>
              <a:gd name="connsiteX0" fmla="*/ 0 w 7004050"/>
              <a:gd name="connsiteY0" fmla="*/ 434231 h 910996"/>
              <a:gd name="connsiteX1" fmla="*/ 146050 w 7004050"/>
              <a:gd name="connsiteY1" fmla="*/ 434231 h 910996"/>
              <a:gd name="connsiteX2" fmla="*/ 374650 w 7004050"/>
              <a:gd name="connsiteY2" fmla="*/ 377081 h 910996"/>
              <a:gd name="connsiteX3" fmla="*/ 749300 w 7004050"/>
              <a:gd name="connsiteY3" fmla="*/ 338981 h 910996"/>
              <a:gd name="connsiteX4" fmla="*/ 882650 w 7004050"/>
              <a:gd name="connsiteY4" fmla="*/ 173881 h 910996"/>
              <a:gd name="connsiteX5" fmla="*/ 1574800 w 7004050"/>
              <a:gd name="connsiteY5" fmla="*/ 34181 h 910996"/>
              <a:gd name="connsiteX6" fmla="*/ 2774950 w 7004050"/>
              <a:gd name="connsiteY6" fmla="*/ 808881 h 910996"/>
              <a:gd name="connsiteX7" fmla="*/ 4165600 w 7004050"/>
              <a:gd name="connsiteY7" fmla="*/ 821581 h 910996"/>
              <a:gd name="connsiteX8" fmla="*/ 5226050 w 7004050"/>
              <a:gd name="connsiteY8" fmla="*/ 65931 h 910996"/>
              <a:gd name="connsiteX9" fmla="*/ 6400800 w 7004050"/>
              <a:gd name="connsiteY9" fmla="*/ 53231 h 910996"/>
              <a:gd name="connsiteX10" fmla="*/ 6769100 w 7004050"/>
              <a:gd name="connsiteY10" fmla="*/ 192931 h 910996"/>
              <a:gd name="connsiteX11" fmla="*/ 7004050 w 7004050"/>
              <a:gd name="connsiteY11" fmla="*/ 173881 h 910996"/>
              <a:gd name="connsiteX0" fmla="*/ 0 w 7721600"/>
              <a:gd name="connsiteY0" fmla="*/ 662831 h 910996"/>
              <a:gd name="connsiteX1" fmla="*/ 863600 w 7721600"/>
              <a:gd name="connsiteY1" fmla="*/ 434231 h 910996"/>
              <a:gd name="connsiteX2" fmla="*/ 1092200 w 7721600"/>
              <a:gd name="connsiteY2" fmla="*/ 377081 h 910996"/>
              <a:gd name="connsiteX3" fmla="*/ 1466850 w 7721600"/>
              <a:gd name="connsiteY3" fmla="*/ 338981 h 910996"/>
              <a:gd name="connsiteX4" fmla="*/ 1600200 w 7721600"/>
              <a:gd name="connsiteY4" fmla="*/ 173881 h 910996"/>
              <a:gd name="connsiteX5" fmla="*/ 2292350 w 7721600"/>
              <a:gd name="connsiteY5" fmla="*/ 34181 h 910996"/>
              <a:gd name="connsiteX6" fmla="*/ 3492500 w 7721600"/>
              <a:gd name="connsiteY6" fmla="*/ 808881 h 910996"/>
              <a:gd name="connsiteX7" fmla="*/ 4883150 w 7721600"/>
              <a:gd name="connsiteY7" fmla="*/ 821581 h 910996"/>
              <a:gd name="connsiteX8" fmla="*/ 5943600 w 7721600"/>
              <a:gd name="connsiteY8" fmla="*/ 65931 h 910996"/>
              <a:gd name="connsiteX9" fmla="*/ 7118350 w 7721600"/>
              <a:gd name="connsiteY9" fmla="*/ 53231 h 910996"/>
              <a:gd name="connsiteX10" fmla="*/ 7486650 w 7721600"/>
              <a:gd name="connsiteY10" fmla="*/ 192931 h 910996"/>
              <a:gd name="connsiteX11" fmla="*/ 7721600 w 7721600"/>
              <a:gd name="connsiteY11" fmla="*/ 173881 h 910996"/>
              <a:gd name="connsiteX0" fmla="*/ 0 w 7721600"/>
              <a:gd name="connsiteY0" fmla="*/ 662831 h 910996"/>
              <a:gd name="connsiteX1" fmla="*/ 139700 w 7721600"/>
              <a:gd name="connsiteY1" fmla="*/ 135781 h 910996"/>
              <a:gd name="connsiteX2" fmla="*/ 1092200 w 7721600"/>
              <a:gd name="connsiteY2" fmla="*/ 377081 h 910996"/>
              <a:gd name="connsiteX3" fmla="*/ 1466850 w 7721600"/>
              <a:gd name="connsiteY3" fmla="*/ 338981 h 910996"/>
              <a:gd name="connsiteX4" fmla="*/ 1600200 w 7721600"/>
              <a:gd name="connsiteY4" fmla="*/ 173881 h 910996"/>
              <a:gd name="connsiteX5" fmla="*/ 2292350 w 7721600"/>
              <a:gd name="connsiteY5" fmla="*/ 34181 h 910996"/>
              <a:gd name="connsiteX6" fmla="*/ 3492500 w 7721600"/>
              <a:gd name="connsiteY6" fmla="*/ 808881 h 910996"/>
              <a:gd name="connsiteX7" fmla="*/ 4883150 w 7721600"/>
              <a:gd name="connsiteY7" fmla="*/ 821581 h 910996"/>
              <a:gd name="connsiteX8" fmla="*/ 5943600 w 7721600"/>
              <a:gd name="connsiteY8" fmla="*/ 65931 h 910996"/>
              <a:gd name="connsiteX9" fmla="*/ 7118350 w 7721600"/>
              <a:gd name="connsiteY9" fmla="*/ 53231 h 910996"/>
              <a:gd name="connsiteX10" fmla="*/ 7486650 w 7721600"/>
              <a:gd name="connsiteY10" fmla="*/ 192931 h 910996"/>
              <a:gd name="connsiteX11" fmla="*/ 7721600 w 7721600"/>
              <a:gd name="connsiteY11" fmla="*/ 173881 h 910996"/>
              <a:gd name="connsiteX0" fmla="*/ 0 w 7721600"/>
              <a:gd name="connsiteY0" fmla="*/ 662831 h 910996"/>
              <a:gd name="connsiteX1" fmla="*/ 139700 w 7721600"/>
              <a:gd name="connsiteY1" fmla="*/ 135781 h 910996"/>
              <a:gd name="connsiteX2" fmla="*/ 1085850 w 7721600"/>
              <a:gd name="connsiteY2" fmla="*/ 173881 h 910996"/>
              <a:gd name="connsiteX3" fmla="*/ 1466850 w 7721600"/>
              <a:gd name="connsiteY3" fmla="*/ 338981 h 910996"/>
              <a:gd name="connsiteX4" fmla="*/ 1600200 w 7721600"/>
              <a:gd name="connsiteY4" fmla="*/ 173881 h 910996"/>
              <a:gd name="connsiteX5" fmla="*/ 2292350 w 7721600"/>
              <a:gd name="connsiteY5" fmla="*/ 34181 h 910996"/>
              <a:gd name="connsiteX6" fmla="*/ 3492500 w 7721600"/>
              <a:gd name="connsiteY6" fmla="*/ 808881 h 910996"/>
              <a:gd name="connsiteX7" fmla="*/ 4883150 w 7721600"/>
              <a:gd name="connsiteY7" fmla="*/ 821581 h 910996"/>
              <a:gd name="connsiteX8" fmla="*/ 5943600 w 7721600"/>
              <a:gd name="connsiteY8" fmla="*/ 65931 h 910996"/>
              <a:gd name="connsiteX9" fmla="*/ 7118350 w 7721600"/>
              <a:gd name="connsiteY9" fmla="*/ 53231 h 910996"/>
              <a:gd name="connsiteX10" fmla="*/ 7486650 w 7721600"/>
              <a:gd name="connsiteY10" fmla="*/ 192931 h 910996"/>
              <a:gd name="connsiteX11" fmla="*/ 7721600 w 7721600"/>
              <a:gd name="connsiteY11" fmla="*/ 173881 h 910996"/>
              <a:gd name="connsiteX0" fmla="*/ 12781 w 7734381"/>
              <a:gd name="connsiteY0" fmla="*/ 662831 h 910996"/>
              <a:gd name="connsiteX1" fmla="*/ 95331 w 7734381"/>
              <a:gd name="connsiteY1" fmla="*/ 148481 h 910996"/>
              <a:gd name="connsiteX2" fmla="*/ 1098631 w 7734381"/>
              <a:gd name="connsiteY2" fmla="*/ 173881 h 910996"/>
              <a:gd name="connsiteX3" fmla="*/ 1479631 w 7734381"/>
              <a:gd name="connsiteY3" fmla="*/ 338981 h 910996"/>
              <a:gd name="connsiteX4" fmla="*/ 1612981 w 7734381"/>
              <a:gd name="connsiteY4" fmla="*/ 173881 h 910996"/>
              <a:gd name="connsiteX5" fmla="*/ 2305131 w 7734381"/>
              <a:gd name="connsiteY5" fmla="*/ 34181 h 910996"/>
              <a:gd name="connsiteX6" fmla="*/ 3505281 w 7734381"/>
              <a:gd name="connsiteY6" fmla="*/ 808881 h 910996"/>
              <a:gd name="connsiteX7" fmla="*/ 4895931 w 7734381"/>
              <a:gd name="connsiteY7" fmla="*/ 821581 h 910996"/>
              <a:gd name="connsiteX8" fmla="*/ 5956381 w 7734381"/>
              <a:gd name="connsiteY8" fmla="*/ 65931 h 910996"/>
              <a:gd name="connsiteX9" fmla="*/ 7131131 w 7734381"/>
              <a:gd name="connsiteY9" fmla="*/ 53231 h 910996"/>
              <a:gd name="connsiteX10" fmla="*/ 7499431 w 7734381"/>
              <a:gd name="connsiteY10" fmla="*/ 192931 h 910996"/>
              <a:gd name="connsiteX11" fmla="*/ 7734381 w 7734381"/>
              <a:gd name="connsiteY11" fmla="*/ 173881 h 910996"/>
              <a:gd name="connsiteX0" fmla="*/ 0 w 7721600"/>
              <a:gd name="connsiteY0" fmla="*/ 662831 h 910996"/>
              <a:gd name="connsiteX1" fmla="*/ 82550 w 7721600"/>
              <a:gd name="connsiteY1" fmla="*/ 148481 h 910996"/>
              <a:gd name="connsiteX2" fmla="*/ 1085850 w 7721600"/>
              <a:gd name="connsiteY2" fmla="*/ 173881 h 910996"/>
              <a:gd name="connsiteX3" fmla="*/ 1466850 w 7721600"/>
              <a:gd name="connsiteY3" fmla="*/ 338981 h 910996"/>
              <a:gd name="connsiteX4" fmla="*/ 1600200 w 7721600"/>
              <a:gd name="connsiteY4" fmla="*/ 173881 h 910996"/>
              <a:gd name="connsiteX5" fmla="*/ 2292350 w 7721600"/>
              <a:gd name="connsiteY5" fmla="*/ 34181 h 910996"/>
              <a:gd name="connsiteX6" fmla="*/ 3492500 w 7721600"/>
              <a:gd name="connsiteY6" fmla="*/ 808881 h 910996"/>
              <a:gd name="connsiteX7" fmla="*/ 4883150 w 7721600"/>
              <a:gd name="connsiteY7" fmla="*/ 821581 h 910996"/>
              <a:gd name="connsiteX8" fmla="*/ 5943600 w 7721600"/>
              <a:gd name="connsiteY8" fmla="*/ 65931 h 910996"/>
              <a:gd name="connsiteX9" fmla="*/ 7118350 w 7721600"/>
              <a:gd name="connsiteY9" fmla="*/ 53231 h 910996"/>
              <a:gd name="connsiteX10" fmla="*/ 7486650 w 7721600"/>
              <a:gd name="connsiteY10" fmla="*/ 192931 h 910996"/>
              <a:gd name="connsiteX11" fmla="*/ 7721600 w 7721600"/>
              <a:gd name="connsiteY11" fmla="*/ 173881 h 910996"/>
              <a:gd name="connsiteX0" fmla="*/ 0 w 7721600"/>
              <a:gd name="connsiteY0" fmla="*/ 662831 h 910996"/>
              <a:gd name="connsiteX1" fmla="*/ 82550 w 7721600"/>
              <a:gd name="connsiteY1" fmla="*/ 148481 h 910996"/>
              <a:gd name="connsiteX2" fmla="*/ 1085850 w 7721600"/>
              <a:gd name="connsiteY2" fmla="*/ 173881 h 910996"/>
              <a:gd name="connsiteX3" fmla="*/ 1454150 w 7721600"/>
              <a:gd name="connsiteY3" fmla="*/ 167531 h 910996"/>
              <a:gd name="connsiteX4" fmla="*/ 1600200 w 7721600"/>
              <a:gd name="connsiteY4" fmla="*/ 173881 h 910996"/>
              <a:gd name="connsiteX5" fmla="*/ 2292350 w 7721600"/>
              <a:gd name="connsiteY5" fmla="*/ 34181 h 910996"/>
              <a:gd name="connsiteX6" fmla="*/ 3492500 w 7721600"/>
              <a:gd name="connsiteY6" fmla="*/ 808881 h 910996"/>
              <a:gd name="connsiteX7" fmla="*/ 4883150 w 7721600"/>
              <a:gd name="connsiteY7" fmla="*/ 821581 h 910996"/>
              <a:gd name="connsiteX8" fmla="*/ 5943600 w 7721600"/>
              <a:gd name="connsiteY8" fmla="*/ 65931 h 910996"/>
              <a:gd name="connsiteX9" fmla="*/ 7118350 w 7721600"/>
              <a:gd name="connsiteY9" fmla="*/ 53231 h 910996"/>
              <a:gd name="connsiteX10" fmla="*/ 7486650 w 7721600"/>
              <a:gd name="connsiteY10" fmla="*/ 192931 h 910996"/>
              <a:gd name="connsiteX11" fmla="*/ 7721600 w 7721600"/>
              <a:gd name="connsiteY11" fmla="*/ 173881 h 9109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7721600" h="910996">
                <a:moveTo>
                  <a:pt x="0" y="662831"/>
                </a:moveTo>
                <a:cubicBezTo>
                  <a:pt x="41804" y="667593"/>
                  <a:pt x="-9525" y="179173"/>
                  <a:pt x="82550" y="148481"/>
                </a:cubicBezTo>
                <a:cubicBezTo>
                  <a:pt x="174625" y="117789"/>
                  <a:pt x="857250" y="170706"/>
                  <a:pt x="1085850" y="173881"/>
                </a:cubicBezTo>
                <a:lnTo>
                  <a:pt x="1454150" y="167531"/>
                </a:lnTo>
                <a:cubicBezTo>
                  <a:pt x="1539875" y="167531"/>
                  <a:pt x="1460500" y="196106"/>
                  <a:pt x="1600200" y="173881"/>
                </a:cubicBezTo>
                <a:cubicBezTo>
                  <a:pt x="1739900" y="151656"/>
                  <a:pt x="1976967" y="-71652"/>
                  <a:pt x="2292350" y="34181"/>
                </a:cubicBezTo>
                <a:cubicBezTo>
                  <a:pt x="2607733" y="140014"/>
                  <a:pt x="3060700" y="677648"/>
                  <a:pt x="3492500" y="808881"/>
                </a:cubicBezTo>
                <a:cubicBezTo>
                  <a:pt x="3924300" y="940114"/>
                  <a:pt x="4474633" y="945406"/>
                  <a:pt x="4883150" y="821581"/>
                </a:cubicBezTo>
                <a:cubicBezTo>
                  <a:pt x="5291667" y="697756"/>
                  <a:pt x="5571067" y="193989"/>
                  <a:pt x="5943600" y="65931"/>
                </a:cubicBezTo>
                <a:cubicBezTo>
                  <a:pt x="6316133" y="-62127"/>
                  <a:pt x="6861175" y="32064"/>
                  <a:pt x="7118350" y="53231"/>
                </a:cubicBezTo>
                <a:cubicBezTo>
                  <a:pt x="7375525" y="74398"/>
                  <a:pt x="7386108" y="172823"/>
                  <a:pt x="7486650" y="192931"/>
                </a:cubicBezTo>
                <a:cubicBezTo>
                  <a:pt x="7587192" y="213039"/>
                  <a:pt x="7685617" y="171764"/>
                  <a:pt x="7721600" y="173881"/>
                </a:cubicBezTo>
              </a:path>
            </a:pathLst>
          </a:custGeom>
          <a:noFill/>
          <a:ln w="28575">
            <a:solidFill>
              <a:schemeClr val="tx2"/>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400"/>
          </a:p>
        </p:txBody>
      </p:sp>
      <p:sp>
        <p:nvSpPr>
          <p:cNvPr id="777" name="Freeform: Shape 776">
            <a:extLst>
              <a:ext uri="{FF2B5EF4-FFF2-40B4-BE49-F238E27FC236}">
                <a16:creationId xmlns:a16="http://schemas.microsoft.com/office/drawing/2014/main" id="{A9E6D97C-C676-483F-94DF-F351E98970A3}"/>
              </a:ext>
            </a:extLst>
          </p:cNvPr>
          <p:cNvSpPr/>
          <p:nvPr/>
        </p:nvSpPr>
        <p:spPr>
          <a:xfrm>
            <a:off x="1303868" y="2422120"/>
            <a:ext cx="9186333" cy="2289407"/>
          </a:xfrm>
          <a:custGeom>
            <a:avLst/>
            <a:gdLst>
              <a:gd name="connsiteX0" fmla="*/ 0 w 7004050"/>
              <a:gd name="connsiteY0" fmla="*/ 434231 h 910996"/>
              <a:gd name="connsiteX1" fmla="*/ 146050 w 7004050"/>
              <a:gd name="connsiteY1" fmla="*/ 434231 h 910996"/>
              <a:gd name="connsiteX2" fmla="*/ 374650 w 7004050"/>
              <a:gd name="connsiteY2" fmla="*/ 377081 h 910996"/>
              <a:gd name="connsiteX3" fmla="*/ 749300 w 7004050"/>
              <a:gd name="connsiteY3" fmla="*/ 338981 h 910996"/>
              <a:gd name="connsiteX4" fmla="*/ 882650 w 7004050"/>
              <a:gd name="connsiteY4" fmla="*/ 173881 h 910996"/>
              <a:gd name="connsiteX5" fmla="*/ 1574800 w 7004050"/>
              <a:gd name="connsiteY5" fmla="*/ 34181 h 910996"/>
              <a:gd name="connsiteX6" fmla="*/ 2774950 w 7004050"/>
              <a:gd name="connsiteY6" fmla="*/ 808881 h 910996"/>
              <a:gd name="connsiteX7" fmla="*/ 4165600 w 7004050"/>
              <a:gd name="connsiteY7" fmla="*/ 821581 h 910996"/>
              <a:gd name="connsiteX8" fmla="*/ 5226050 w 7004050"/>
              <a:gd name="connsiteY8" fmla="*/ 65931 h 910996"/>
              <a:gd name="connsiteX9" fmla="*/ 6400800 w 7004050"/>
              <a:gd name="connsiteY9" fmla="*/ 53231 h 910996"/>
              <a:gd name="connsiteX10" fmla="*/ 6769100 w 7004050"/>
              <a:gd name="connsiteY10" fmla="*/ 192931 h 910996"/>
              <a:gd name="connsiteX11" fmla="*/ 7004050 w 7004050"/>
              <a:gd name="connsiteY11" fmla="*/ 173881 h 910996"/>
              <a:gd name="connsiteX0" fmla="*/ 0 w 6791448"/>
              <a:gd name="connsiteY0" fmla="*/ 491384 h 968149"/>
              <a:gd name="connsiteX1" fmla="*/ 146050 w 6791448"/>
              <a:gd name="connsiteY1" fmla="*/ 491384 h 968149"/>
              <a:gd name="connsiteX2" fmla="*/ 374650 w 6791448"/>
              <a:gd name="connsiteY2" fmla="*/ 434234 h 968149"/>
              <a:gd name="connsiteX3" fmla="*/ 749300 w 6791448"/>
              <a:gd name="connsiteY3" fmla="*/ 396134 h 968149"/>
              <a:gd name="connsiteX4" fmla="*/ 882650 w 6791448"/>
              <a:gd name="connsiteY4" fmla="*/ 231034 h 968149"/>
              <a:gd name="connsiteX5" fmla="*/ 1574800 w 6791448"/>
              <a:gd name="connsiteY5" fmla="*/ 91334 h 968149"/>
              <a:gd name="connsiteX6" fmla="*/ 2774950 w 6791448"/>
              <a:gd name="connsiteY6" fmla="*/ 866034 h 968149"/>
              <a:gd name="connsiteX7" fmla="*/ 4165600 w 6791448"/>
              <a:gd name="connsiteY7" fmla="*/ 878734 h 968149"/>
              <a:gd name="connsiteX8" fmla="*/ 5226050 w 6791448"/>
              <a:gd name="connsiteY8" fmla="*/ 123084 h 968149"/>
              <a:gd name="connsiteX9" fmla="*/ 6400800 w 6791448"/>
              <a:gd name="connsiteY9" fmla="*/ 110384 h 968149"/>
              <a:gd name="connsiteX10" fmla="*/ 6769100 w 6791448"/>
              <a:gd name="connsiteY10" fmla="*/ 250084 h 968149"/>
              <a:gd name="connsiteX11" fmla="*/ 6775450 w 6791448"/>
              <a:gd name="connsiteY11" fmla="*/ 14 h 968149"/>
              <a:gd name="connsiteX0" fmla="*/ 0 w 6775450"/>
              <a:gd name="connsiteY0" fmla="*/ 491432 h 968197"/>
              <a:gd name="connsiteX1" fmla="*/ 146050 w 6775450"/>
              <a:gd name="connsiteY1" fmla="*/ 491432 h 968197"/>
              <a:gd name="connsiteX2" fmla="*/ 374650 w 6775450"/>
              <a:gd name="connsiteY2" fmla="*/ 434282 h 968197"/>
              <a:gd name="connsiteX3" fmla="*/ 749300 w 6775450"/>
              <a:gd name="connsiteY3" fmla="*/ 396182 h 968197"/>
              <a:gd name="connsiteX4" fmla="*/ 882650 w 6775450"/>
              <a:gd name="connsiteY4" fmla="*/ 231082 h 968197"/>
              <a:gd name="connsiteX5" fmla="*/ 1574800 w 6775450"/>
              <a:gd name="connsiteY5" fmla="*/ 91382 h 968197"/>
              <a:gd name="connsiteX6" fmla="*/ 2774950 w 6775450"/>
              <a:gd name="connsiteY6" fmla="*/ 866082 h 968197"/>
              <a:gd name="connsiteX7" fmla="*/ 4165600 w 6775450"/>
              <a:gd name="connsiteY7" fmla="*/ 878782 h 968197"/>
              <a:gd name="connsiteX8" fmla="*/ 5226050 w 6775450"/>
              <a:gd name="connsiteY8" fmla="*/ 123132 h 968197"/>
              <a:gd name="connsiteX9" fmla="*/ 6400800 w 6775450"/>
              <a:gd name="connsiteY9" fmla="*/ 110432 h 968197"/>
              <a:gd name="connsiteX10" fmla="*/ 6540500 w 6775450"/>
              <a:gd name="connsiteY10" fmla="*/ 68346 h 968197"/>
              <a:gd name="connsiteX11" fmla="*/ 6775450 w 6775450"/>
              <a:gd name="connsiteY11" fmla="*/ 62 h 968197"/>
              <a:gd name="connsiteX0" fmla="*/ 0 w 6775450"/>
              <a:gd name="connsiteY0" fmla="*/ 491430 h 968195"/>
              <a:gd name="connsiteX1" fmla="*/ 146050 w 6775450"/>
              <a:gd name="connsiteY1" fmla="*/ 491430 h 968195"/>
              <a:gd name="connsiteX2" fmla="*/ 374650 w 6775450"/>
              <a:gd name="connsiteY2" fmla="*/ 434280 h 968195"/>
              <a:gd name="connsiteX3" fmla="*/ 749300 w 6775450"/>
              <a:gd name="connsiteY3" fmla="*/ 396180 h 968195"/>
              <a:gd name="connsiteX4" fmla="*/ 882650 w 6775450"/>
              <a:gd name="connsiteY4" fmla="*/ 231080 h 968195"/>
              <a:gd name="connsiteX5" fmla="*/ 1574800 w 6775450"/>
              <a:gd name="connsiteY5" fmla="*/ 91380 h 968195"/>
              <a:gd name="connsiteX6" fmla="*/ 2774950 w 6775450"/>
              <a:gd name="connsiteY6" fmla="*/ 866080 h 968195"/>
              <a:gd name="connsiteX7" fmla="*/ 4165600 w 6775450"/>
              <a:gd name="connsiteY7" fmla="*/ 878780 h 968195"/>
              <a:gd name="connsiteX8" fmla="*/ 5226050 w 6775450"/>
              <a:gd name="connsiteY8" fmla="*/ 123130 h 968195"/>
              <a:gd name="connsiteX9" fmla="*/ 6305550 w 6775450"/>
              <a:gd name="connsiteY9" fmla="*/ 95281 h 968195"/>
              <a:gd name="connsiteX10" fmla="*/ 6540500 w 6775450"/>
              <a:gd name="connsiteY10" fmla="*/ 68344 h 968195"/>
              <a:gd name="connsiteX11" fmla="*/ 6775450 w 6775450"/>
              <a:gd name="connsiteY11" fmla="*/ 60 h 968195"/>
              <a:gd name="connsiteX0" fmla="*/ 0 w 6775450"/>
              <a:gd name="connsiteY0" fmla="*/ 491430 h 966003"/>
              <a:gd name="connsiteX1" fmla="*/ 146050 w 6775450"/>
              <a:gd name="connsiteY1" fmla="*/ 491430 h 966003"/>
              <a:gd name="connsiteX2" fmla="*/ 374650 w 6775450"/>
              <a:gd name="connsiteY2" fmla="*/ 434280 h 966003"/>
              <a:gd name="connsiteX3" fmla="*/ 749300 w 6775450"/>
              <a:gd name="connsiteY3" fmla="*/ 396180 h 966003"/>
              <a:gd name="connsiteX4" fmla="*/ 882650 w 6775450"/>
              <a:gd name="connsiteY4" fmla="*/ 231080 h 966003"/>
              <a:gd name="connsiteX5" fmla="*/ 1574800 w 6775450"/>
              <a:gd name="connsiteY5" fmla="*/ 91380 h 966003"/>
              <a:gd name="connsiteX6" fmla="*/ 2774950 w 6775450"/>
              <a:gd name="connsiteY6" fmla="*/ 866080 h 966003"/>
              <a:gd name="connsiteX7" fmla="*/ 4165600 w 6775450"/>
              <a:gd name="connsiteY7" fmla="*/ 878780 h 966003"/>
              <a:gd name="connsiteX8" fmla="*/ 5187950 w 6775450"/>
              <a:gd name="connsiteY8" fmla="*/ 157215 h 966003"/>
              <a:gd name="connsiteX9" fmla="*/ 6305550 w 6775450"/>
              <a:gd name="connsiteY9" fmla="*/ 95281 h 966003"/>
              <a:gd name="connsiteX10" fmla="*/ 6540500 w 6775450"/>
              <a:gd name="connsiteY10" fmla="*/ 68344 h 966003"/>
              <a:gd name="connsiteX11" fmla="*/ 6775450 w 6775450"/>
              <a:gd name="connsiteY11" fmla="*/ 60 h 966003"/>
              <a:gd name="connsiteX0" fmla="*/ 0 w 6775450"/>
              <a:gd name="connsiteY0" fmla="*/ 491430 h 1013653"/>
              <a:gd name="connsiteX1" fmla="*/ 146050 w 6775450"/>
              <a:gd name="connsiteY1" fmla="*/ 491430 h 1013653"/>
              <a:gd name="connsiteX2" fmla="*/ 374650 w 6775450"/>
              <a:gd name="connsiteY2" fmla="*/ 434280 h 1013653"/>
              <a:gd name="connsiteX3" fmla="*/ 749300 w 6775450"/>
              <a:gd name="connsiteY3" fmla="*/ 396180 h 1013653"/>
              <a:gd name="connsiteX4" fmla="*/ 882650 w 6775450"/>
              <a:gd name="connsiteY4" fmla="*/ 231080 h 1013653"/>
              <a:gd name="connsiteX5" fmla="*/ 1574800 w 6775450"/>
              <a:gd name="connsiteY5" fmla="*/ 91380 h 1013653"/>
              <a:gd name="connsiteX6" fmla="*/ 2774950 w 6775450"/>
              <a:gd name="connsiteY6" fmla="*/ 866080 h 1013653"/>
              <a:gd name="connsiteX7" fmla="*/ 4152900 w 6775450"/>
              <a:gd name="connsiteY7" fmla="*/ 950737 h 1013653"/>
              <a:gd name="connsiteX8" fmla="*/ 5187950 w 6775450"/>
              <a:gd name="connsiteY8" fmla="*/ 157215 h 1013653"/>
              <a:gd name="connsiteX9" fmla="*/ 6305550 w 6775450"/>
              <a:gd name="connsiteY9" fmla="*/ 95281 h 1013653"/>
              <a:gd name="connsiteX10" fmla="*/ 6540500 w 6775450"/>
              <a:gd name="connsiteY10" fmla="*/ 68344 h 1013653"/>
              <a:gd name="connsiteX11" fmla="*/ 6775450 w 6775450"/>
              <a:gd name="connsiteY11" fmla="*/ 60 h 1013653"/>
              <a:gd name="connsiteX0" fmla="*/ 0 w 6775450"/>
              <a:gd name="connsiteY0" fmla="*/ 491430 h 982140"/>
              <a:gd name="connsiteX1" fmla="*/ 146050 w 6775450"/>
              <a:gd name="connsiteY1" fmla="*/ 491430 h 982140"/>
              <a:gd name="connsiteX2" fmla="*/ 374650 w 6775450"/>
              <a:gd name="connsiteY2" fmla="*/ 434280 h 982140"/>
              <a:gd name="connsiteX3" fmla="*/ 749300 w 6775450"/>
              <a:gd name="connsiteY3" fmla="*/ 396180 h 982140"/>
              <a:gd name="connsiteX4" fmla="*/ 882650 w 6775450"/>
              <a:gd name="connsiteY4" fmla="*/ 231080 h 982140"/>
              <a:gd name="connsiteX5" fmla="*/ 1574800 w 6775450"/>
              <a:gd name="connsiteY5" fmla="*/ 91380 h 982140"/>
              <a:gd name="connsiteX6" fmla="*/ 2774950 w 6775450"/>
              <a:gd name="connsiteY6" fmla="*/ 866080 h 982140"/>
              <a:gd name="connsiteX7" fmla="*/ 4152900 w 6775450"/>
              <a:gd name="connsiteY7" fmla="*/ 950737 h 982140"/>
              <a:gd name="connsiteX8" fmla="*/ 5187950 w 6775450"/>
              <a:gd name="connsiteY8" fmla="*/ 157215 h 982140"/>
              <a:gd name="connsiteX9" fmla="*/ 6305550 w 6775450"/>
              <a:gd name="connsiteY9" fmla="*/ 95281 h 982140"/>
              <a:gd name="connsiteX10" fmla="*/ 6540500 w 6775450"/>
              <a:gd name="connsiteY10" fmla="*/ 68344 h 982140"/>
              <a:gd name="connsiteX11" fmla="*/ 6775450 w 6775450"/>
              <a:gd name="connsiteY11" fmla="*/ 60 h 982140"/>
              <a:gd name="connsiteX0" fmla="*/ 0 w 6775450"/>
              <a:gd name="connsiteY0" fmla="*/ 491430 h 1055500"/>
              <a:gd name="connsiteX1" fmla="*/ 146050 w 6775450"/>
              <a:gd name="connsiteY1" fmla="*/ 491430 h 1055500"/>
              <a:gd name="connsiteX2" fmla="*/ 374650 w 6775450"/>
              <a:gd name="connsiteY2" fmla="*/ 434280 h 1055500"/>
              <a:gd name="connsiteX3" fmla="*/ 749300 w 6775450"/>
              <a:gd name="connsiteY3" fmla="*/ 396180 h 1055500"/>
              <a:gd name="connsiteX4" fmla="*/ 882650 w 6775450"/>
              <a:gd name="connsiteY4" fmla="*/ 231080 h 1055500"/>
              <a:gd name="connsiteX5" fmla="*/ 1574800 w 6775450"/>
              <a:gd name="connsiteY5" fmla="*/ 91380 h 1055500"/>
              <a:gd name="connsiteX6" fmla="*/ 2794000 w 6775450"/>
              <a:gd name="connsiteY6" fmla="*/ 953186 h 1055500"/>
              <a:gd name="connsiteX7" fmla="*/ 4152900 w 6775450"/>
              <a:gd name="connsiteY7" fmla="*/ 950737 h 1055500"/>
              <a:gd name="connsiteX8" fmla="*/ 5187950 w 6775450"/>
              <a:gd name="connsiteY8" fmla="*/ 157215 h 1055500"/>
              <a:gd name="connsiteX9" fmla="*/ 6305550 w 6775450"/>
              <a:gd name="connsiteY9" fmla="*/ 95281 h 1055500"/>
              <a:gd name="connsiteX10" fmla="*/ 6540500 w 6775450"/>
              <a:gd name="connsiteY10" fmla="*/ 68344 h 1055500"/>
              <a:gd name="connsiteX11" fmla="*/ 6775450 w 6775450"/>
              <a:gd name="connsiteY11" fmla="*/ 60 h 1055500"/>
              <a:gd name="connsiteX0" fmla="*/ 0 w 6775450"/>
              <a:gd name="connsiteY0" fmla="*/ 491430 h 1018635"/>
              <a:gd name="connsiteX1" fmla="*/ 146050 w 6775450"/>
              <a:gd name="connsiteY1" fmla="*/ 491430 h 1018635"/>
              <a:gd name="connsiteX2" fmla="*/ 374650 w 6775450"/>
              <a:gd name="connsiteY2" fmla="*/ 434280 h 1018635"/>
              <a:gd name="connsiteX3" fmla="*/ 749300 w 6775450"/>
              <a:gd name="connsiteY3" fmla="*/ 396180 h 1018635"/>
              <a:gd name="connsiteX4" fmla="*/ 882650 w 6775450"/>
              <a:gd name="connsiteY4" fmla="*/ 231080 h 1018635"/>
              <a:gd name="connsiteX5" fmla="*/ 1574800 w 6775450"/>
              <a:gd name="connsiteY5" fmla="*/ 91380 h 1018635"/>
              <a:gd name="connsiteX6" fmla="*/ 2794000 w 6775450"/>
              <a:gd name="connsiteY6" fmla="*/ 953186 h 1018635"/>
              <a:gd name="connsiteX7" fmla="*/ 4152900 w 6775450"/>
              <a:gd name="connsiteY7" fmla="*/ 950737 h 1018635"/>
              <a:gd name="connsiteX8" fmla="*/ 5187950 w 6775450"/>
              <a:gd name="connsiteY8" fmla="*/ 157215 h 1018635"/>
              <a:gd name="connsiteX9" fmla="*/ 6305550 w 6775450"/>
              <a:gd name="connsiteY9" fmla="*/ 95281 h 1018635"/>
              <a:gd name="connsiteX10" fmla="*/ 6540500 w 6775450"/>
              <a:gd name="connsiteY10" fmla="*/ 68344 h 1018635"/>
              <a:gd name="connsiteX11" fmla="*/ 6775450 w 6775450"/>
              <a:gd name="connsiteY11" fmla="*/ 60 h 1018635"/>
              <a:gd name="connsiteX0" fmla="*/ 0 w 6775450"/>
              <a:gd name="connsiteY0" fmla="*/ 491430 h 1047535"/>
              <a:gd name="connsiteX1" fmla="*/ 146050 w 6775450"/>
              <a:gd name="connsiteY1" fmla="*/ 491430 h 1047535"/>
              <a:gd name="connsiteX2" fmla="*/ 374650 w 6775450"/>
              <a:gd name="connsiteY2" fmla="*/ 434280 h 1047535"/>
              <a:gd name="connsiteX3" fmla="*/ 749300 w 6775450"/>
              <a:gd name="connsiteY3" fmla="*/ 396180 h 1047535"/>
              <a:gd name="connsiteX4" fmla="*/ 882650 w 6775450"/>
              <a:gd name="connsiteY4" fmla="*/ 231080 h 1047535"/>
              <a:gd name="connsiteX5" fmla="*/ 1574800 w 6775450"/>
              <a:gd name="connsiteY5" fmla="*/ 91380 h 1047535"/>
              <a:gd name="connsiteX6" fmla="*/ 2794000 w 6775450"/>
              <a:gd name="connsiteY6" fmla="*/ 953186 h 1047535"/>
              <a:gd name="connsiteX7" fmla="*/ 4178300 w 6775450"/>
              <a:gd name="connsiteY7" fmla="*/ 935588 h 1047535"/>
              <a:gd name="connsiteX8" fmla="*/ 5187950 w 6775450"/>
              <a:gd name="connsiteY8" fmla="*/ 157215 h 1047535"/>
              <a:gd name="connsiteX9" fmla="*/ 6305550 w 6775450"/>
              <a:gd name="connsiteY9" fmla="*/ 95281 h 1047535"/>
              <a:gd name="connsiteX10" fmla="*/ 6540500 w 6775450"/>
              <a:gd name="connsiteY10" fmla="*/ 68344 h 1047535"/>
              <a:gd name="connsiteX11" fmla="*/ 6775450 w 6775450"/>
              <a:gd name="connsiteY11" fmla="*/ 60 h 1047535"/>
              <a:gd name="connsiteX0" fmla="*/ 0 w 6775450"/>
              <a:gd name="connsiteY0" fmla="*/ 491430 h 1014585"/>
              <a:gd name="connsiteX1" fmla="*/ 146050 w 6775450"/>
              <a:gd name="connsiteY1" fmla="*/ 491430 h 1014585"/>
              <a:gd name="connsiteX2" fmla="*/ 374650 w 6775450"/>
              <a:gd name="connsiteY2" fmla="*/ 434280 h 1014585"/>
              <a:gd name="connsiteX3" fmla="*/ 749300 w 6775450"/>
              <a:gd name="connsiteY3" fmla="*/ 396180 h 1014585"/>
              <a:gd name="connsiteX4" fmla="*/ 882650 w 6775450"/>
              <a:gd name="connsiteY4" fmla="*/ 231080 h 1014585"/>
              <a:gd name="connsiteX5" fmla="*/ 1574800 w 6775450"/>
              <a:gd name="connsiteY5" fmla="*/ 91380 h 1014585"/>
              <a:gd name="connsiteX6" fmla="*/ 2794000 w 6775450"/>
              <a:gd name="connsiteY6" fmla="*/ 953186 h 1014585"/>
              <a:gd name="connsiteX7" fmla="*/ 4178300 w 6775450"/>
              <a:gd name="connsiteY7" fmla="*/ 935588 h 1014585"/>
              <a:gd name="connsiteX8" fmla="*/ 5187950 w 6775450"/>
              <a:gd name="connsiteY8" fmla="*/ 157215 h 1014585"/>
              <a:gd name="connsiteX9" fmla="*/ 6305550 w 6775450"/>
              <a:gd name="connsiteY9" fmla="*/ 95281 h 1014585"/>
              <a:gd name="connsiteX10" fmla="*/ 6540500 w 6775450"/>
              <a:gd name="connsiteY10" fmla="*/ 68344 h 1014585"/>
              <a:gd name="connsiteX11" fmla="*/ 6775450 w 6775450"/>
              <a:gd name="connsiteY11" fmla="*/ 60 h 1014585"/>
              <a:gd name="connsiteX0" fmla="*/ 0 w 6775450"/>
              <a:gd name="connsiteY0" fmla="*/ 491430 h 972573"/>
              <a:gd name="connsiteX1" fmla="*/ 146050 w 6775450"/>
              <a:gd name="connsiteY1" fmla="*/ 491430 h 972573"/>
              <a:gd name="connsiteX2" fmla="*/ 374650 w 6775450"/>
              <a:gd name="connsiteY2" fmla="*/ 434280 h 972573"/>
              <a:gd name="connsiteX3" fmla="*/ 749300 w 6775450"/>
              <a:gd name="connsiteY3" fmla="*/ 396180 h 972573"/>
              <a:gd name="connsiteX4" fmla="*/ 882650 w 6775450"/>
              <a:gd name="connsiteY4" fmla="*/ 231080 h 972573"/>
              <a:gd name="connsiteX5" fmla="*/ 1574800 w 6775450"/>
              <a:gd name="connsiteY5" fmla="*/ 91380 h 972573"/>
              <a:gd name="connsiteX6" fmla="*/ 2794000 w 6775450"/>
              <a:gd name="connsiteY6" fmla="*/ 953186 h 972573"/>
              <a:gd name="connsiteX7" fmla="*/ 4178300 w 6775450"/>
              <a:gd name="connsiteY7" fmla="*/ 935588 h 972573"/>
              <a:gd name="connsiteX8" fmla="*/ 5187950 w 6775450"/>
              <a:gd name="connsiteY8" fmla="*/ 157215 h 972573"/>
              <a:gd name="connsiteX9" fmla="*/ 6305550 w 6775450"/>
              <a:gd name="connsiteY9" fmla="*/ 95281 h 972573"/>
              <a:gd name="connsiteX10" fmla="*/ 6540500 w 6775450"/>
              <a:gd name="connsiteY10" fmla="*/ 68344 h 972573"/>
              <a:gd name="connsiteX11" fmla="*/ 6775450 w 6775450"/>
              <a:gd name="connsiteY11" fmla="*/ 60 h 972573"/>
              <a:gd name="connsiteX0" fmla="*/ 0 w 6775450"/>
              <a:gd name="connsiteY0" fmla="*/ 491430 h 1015707"/>
              <a:gd name="connsiteX1" fmla="*/ 146050 w 6775450"/>
              <a:gd name="connsiteY1" fmla="*/ 491430 h 1015707"/>
              <a:gd name="connsiteX2" fmla="*/ 374650 w 6775450"/>
              <a:gd name="connsiteY2" fmla="*/ 434280 h 1015707"/>
              <a:gd name="connsiteX3" fmla="*/ 749300 w 6775450"/>
              <a:gd name="connsiteY3" fmla="*/ 396180 h 1015707"/>
              <a:gd name="connsiteX4" fmla="*/ 882650 w 6775450"/>
              <a:gd name="connsiteY4" fmla="*/ 231080 h 1015707"/>
              <a:gd name="connsiteX5" fmla="*/ 1631950 w 6775450"/>
              <a:gd name="connsiteY5" fmla="*/ 76231 h 1015707"/>
              <a:gd name="connsiteX6" fmla="*/ 2794000 w 6775450"/>
              <a:gd name="connsiteY6" fmla="*/ 953186 h 1015707"/>
              <a:gd name="connsiteX7" fmla="*/ 4178300 w 6775450"/>
              <a:gd name="connsiteY7" fmla="*/ 935588 h 1015707"/>
              <a:gd name="connsiteX8" fmla="*/ 5187950 w 6775450"/>
              <a:gd name="connsiteY8" fmla="*/ 157215 h 1015707"/>
              <a:gd name="connsiteX9" fmla="*/ 6305550 w 6775450"/>
              <a:gd name="connsiteY9" fmla="*/ 95281 h 1015707"/>
              <a:gd name="connsiteX10" fmla="*/ 6540500 w 6775450"/>
              <a:gd name="connsiteY10" fmla="*/ 68344 h 1015707"/>
              <a:gd name="connsiteX11" fmla="*/ 6775450 w 6775450"/>
              <a:gd name="connsiteY11" fmla="*/ 60 h 1015707"/>
              <a:gd name="connsiteX0" fmla="*/ 0 w 6775450"/>
              <a:gd name="connsiteY0" fmla="*/ 491430 h 1015707"/>
              <a:gd name="connsiteX1" fmla="*/ 146050 w 6775450"/>
              <a:gd name="connsiteY1" fmla="*/ 491430 h 1015707"/>
              <a:gd name="connsiteX2" fmla="*/ 374650 w 6775450"/>
              <a:gd name="connsiteY2" fmla="*/ 434280 h 1015707"/>
              <a:gd name="connsiteX3" fmla="*/ 749300 w 6775450"/>
              <a:gd name="connsiteY3" fmla="*/ 396180 h 1015707"/>
              <a:gd name="connsiteX4" fmla="*/ 882650 w 6775450"/>
              <a:gd name="connsiteY4" fmla="*/ 231080 h 1015707"/>
              <a:gd name="connsiteX5" fmla="*/ 1631950 w 6775450"/>
              <a:gd name="connsiteY5" fmla="*/ 76231 h 1015707"/>
              <a:gd name="connsiteX6" fmla="*/ 2794000 w 6775450"/>
              <a:gd name="connsiteY6" fmla="*/ 953186 h 1015707"/>
              <a:gd name="connsiteX7" fmla="*/ 4178300 w 6775450"/>
              <a:gd name="connsiteY7" fmla="*/ 935588 h 1015707"/>
              <a:gd name="connsiteX8" fmla="*/ 5187950 w 6775450"/>
              <a:gd name="connsiteY8" fmla="*/ 157215 h 1015707"/>
              <a:gd name="connsiteX9" fmla="*/ 6305550 w 6775450"/>
              <a:gd name="connsiteY9" fmla="*/ 95281 h 1015707"/>
              <a:gd name="connsiteX10" fmla="*/ 6540500 w 6775450"/>
              <a:gd name="connsiteY10" fmla="*/ 68344 h 1015707"/>
              <a:gd name="connsiteX11" fmla="*/ 6775450 w 6775450"/>
              <a:gd name="connsiteY11" fmla="*/ 60 h 1015707"/>
              <a:gd name="connsiteX0" fmla="*/ 0 w 6775450"/>
              <a:gd name="connsiteY0" fmla="*/ 491430 h 1015707"/>
              <a:gd name="connsiteX1" fmla="*/ 146050 w 6775450"/>
              <a:gd name="connsiteY1" fmla="*/ 491430 h 1015707"/>
              <a:gd name="connsiteX2" fmla="*/ 374650 w 6775450"/>
              <a:gd name="connsiteY2" fmla="*/ 434280 h 1015707"/>
              <a:gd name="connsiteX3" fmla="*/ 749300 w 6775450"/>
              <a:gd name="connsiteY3" fmla="*/ 396180 h 1015707"/>
              <a:gd name="connsiteX4" fmla="*/ 882650 w 6775450"/>
              <a:gd name="connsiteY4" fmla="*/ 231080 h 1015707"/>
              <a:gd name="connsiteX5" fmla="*/ 1682750 w 6775450"/>
              <a:gd name="connsiteY5" fmla="*/ 76231 h 1015707"/>
              <a:gd name="connsiteX6" fmla="*/ 2794000 w 6775450"/>
              <a:gd name="connsiteY6" fmla="*/ 953186 h 1015707"/>
              <a:gd name="connsiteX7" fmla="*/ 4178300 w 6775450"/>
              <a:gd name="connsiteY7" fmla="*/ 935588 h 1015707"/>
              <a:gd name="connsiteX8" fmla="*/ 5187950 w 6775450"/>
              <a:gd name="connsiteY8" fmla="*/ 157215 h 1015707"/>
              <a:gd name="connsiteX9" fmla="*/ 6305550 w 6775450"/>
              <a:gd name="connsiteY9" fmla="*/ 95281 h 1015707"/>
              <a:gd name="connsiteX10" fmla="*/ 6540500 w 6775450"/>
              <a:gd name="connsiteY10" fmla="*/ 68344 h 1015707"/>
              <a:gd name="connsiteX11" fmla="*/ 6775450 w 6775450"/>
              <a:gd name="connsiteY11" fmla="*/ 60 h 1015707"/>
              <a:gd name="connsiteX0" fmla="*/ 0 w 6775450"/>
              <a:gd name="connsiteY0" fmla="*/ 491430 h 977045"/>
              <a:gd name="connsiteX1" fmla="*/ 146050 w 6775450"/>
              <a:gd name="connsiteY1" fmla="*/ 491430 h 977045"/>
              <a:gd name="connsiteX2" fmla="*/ 374650 w 6775450"/>
              <a:gd name="connsiteY2" fmla="*/ 434280 h 977045"/>
              <a:gd name="connsiteX3" fmla="*/ 749300 w 6775450"/>
              <a:gd name="connsiteY3" fmla="*/ 396180 h 977045"/>
              <a:gd name="connsiteX4" fmla="*/ 882650 w 6775450"/>
              <a:gd name="connsiteY4" fmla="*/ 231080 h 977045"/>
              <a:gd name="connsiteX5" fmla="*/ 1682750 w 6775450"/>
              <a:gd name="connsiteY5" fmla="*/ 76231 h 977045"/>
              <a:gd name="connsiteX6" fmla="*/ 2794000 w 6775450"/>
              <a:gd name="connsiteY6" fmla="*/ 953186 h 977045"/>
              <a:gd name="connsiteX7" fmla="*/ 4178300 w 6775450"/>
              <a:gd name="connsiteY7" fmla="*/ 935588 h 977045"/>
              <a:gd name="connsiteX8" fmla="*/ 5187950 w 6775450"/>
              <a:gd name="connsiteY8" fmla="*/ 157215 h 977045"/>
              <a:gd name="connsiteX9" fmla="*/ 6305550 w 6775450"/>
              <a:gd name="connsiteY9" fmla="*/ 95281 h 977045"/>
              <a:gd name="connsiteX10" fmla="*/ 6540500 w 6775450"/>
              <a:gd name="connsiteY10" fmla="*/ 68344 h 977045"/>
              <a:gd name="connsiteX11" fmla="*/ 6775450 w 6775450"/>
              <a:gd name="connsiteY11" fmla="*/ 60 h 977045"/>
              <a:gd name="connsiteX0" fmla="*/ 0 w 6775450"/>
              <a:gd name="connsiteY0" fmla="*/ 491430 h 1007296"/>
              <a:gd name="connsiteX1" fmla="*/ 146050 w 6775450"/>
              <a:gd name="connsiteY1" fmla="*/ 491430 h 1007296"/>
              <a:gd name="connsiteX2" fmla="*/ 374650 w 6775450"/>
              <a:gd name="connsiteY2" fmla="*/ 434280 h 1007296"/>
              <a:gd name="connsiteX3" fmla="*/ 749300 w 6775450"/>
              <a:gd name="connsiteY3" fmla="*/ 396180 h 1007296"/>
              <a:gd name="connsiteX4" fmla="*/ 882650 w 6775450"/>
              <a:gd name="connsiteY4" fmla="*/ 231080 h 1007296"/>
              <a:gd name="connsiteX5" fmla="*/ 1682750 w 6775450"/>
              <a:gd name="connsiteY5" fmla="*/ 76231 h 1007296"/>
              <a:gd name="connsiteX6" fmla="*/ 2794000 w 6775450"/>
              <a:gd name="connsiteY6" fmla="*/ 953186 h 1007296"/>
              <a:gd name="connsiteX7" fmla="*/ 4178300 w 6775450"/>
              <a:gd name="connsiteY7" fmla="*/ 935588 h 1007296"/>
              <a:gd name="connsiteX8" fmla="*/ 5187950 w 6775450"/>
              <a:gd name="connsiteY8" fmla="*/ 157215 h 1007296"/>
              <a:gd name="connsiteX9" fmla="*/ 6305550 w 6775450"/>
              <a:gd name="connsiteY9" fmla="*/ 95281 h 1007296"/>
              <a:gd name="connsiteX10" fmla="*/ 6540500 w 6775450"/>
              <a:gd name="connsiteY10" fmla="*/ 68344 h 1007296"/>
              <a:gd name="connsiteX11" fmla="*/ 6775450 w 6775450"/>
              <a:gd name="connsiteY11" fmla="*/ 60 h 1007296"/>
              <a:gd name="connsiteX0" fmla="*/ 0 w 6775450"/>
              <a:gd name="connsiteY0" fmla="*/ 491430 h 1018225"/>
              <a:gd name="connsiteX1" fmla="*/ 146050 w 6775450"/>
              <a:gd name="connsiteY1" fmla="*/ 491430 h 1018225"/>
              <a:gd name="connsiteX2" fmla="*/ 374650 w 6775450"/>
              <a:gd name="connsiteY2" fmla="*/ 434280 h 1018225"/>
              <a:gd name="connsiteX3" fmla="*/ 749300 w 6775450"/>
              <a:gd name="connsiteY3" fmla="*/ 396180 h 1018225"/>
              <a:gd name="connsiteX4" fmla="*/ 882650 w 6775450"/>
              <a:gd name="connsiteY4" fmla="*/ 231080 h 1018225"/>
              <a:gd name="connsiteX5" fmla="*/ 1682750 w 6775450"/>
              <a:gd name="connsiteY5" fmla="*/ 76231 h 1018225"/>
              <a:gd name="connsiteX6" fmla="*/ 2724150 w 6775450"/>
              <a:gd name="connsiteY6" fmla="*/ 911527 h 1018225"/>
              <a:gd name="connsiteX7" fmla="*/ 4178300 w 6775450"/>
              <a:gd name="connsiteY7" fmla="*/ 935588 h 1018225"/>
              <a:gd name="connsiteX8" fmla="*/ 5187950 w 6775450"/>
              <a:gd name="connsiteY8" fmla="*/ 157215 h 1018225"/>
              <a:gd name="connsiteX9" fmla="*/ 6305550 w 6775450"/>
              <a:gd name="connsiteY9" fmla="*/ 95281 h 1018225"/>
              <a:gd name="connsiteX10" fmla="*/ 6540500 w 6775450"/>
              <a:gd name="connsiteY10" fmla="*/ 68344 h 1018225"/>
              <a:gd name="connsiteX11" fmla="*/ 6775450 w 6775450"/>
              <a:gd name="connsiteY11" fmla="*/ 60 h 1018225"/>
              <a:gd name="connsiteX0" fmla="*/ 0 w 6775450"/>
              <a:gd name="connsiteY0" fmla="*/ 491430 h 998063"/>
              <a:gd name="connsiteX1" fmla="*/ 146050 w 6775450"/>
              <a:gd name="connsiteY1" fmla="*/ 491430 h 998063"/>
              <a:gd name="connsiteX2" fmla="*/ 374650 w 6775450"/>
              <a:gd name="connsiteY2" fmla="*/ 434280 h 998063"/>
              <a:gd name="connsiteX3" fmla="*/ 749300 w 6775450"/>
              <a:gd name="connsiteY3" fmla="*/ 396180 h 998063"/>
              <a:gd name="connsiteX4" fmla="*/ 882650 w 6775450"/>
              <a:gd name="connsiteY4" fmla="*/ 231080 h 998063"/>
              <a:gd name="connsiteX5" fmla="*/ 1682750 w 6775450"/>
              <a:gd name="connsiteY5" fmla="*/ 76231 h 998063"/>
              <a:gd name="connsiteX6" fmla="*/ 2724150 w 6775450"/>
              <a:gd name="connsiteY6" fmla="*/ 911527 h 998063"/>
              <a:gd name="connsiteX7" fmla="*/ 4178300 w 6775450"/>
              <a:gd name="connsiteY7" fmla="*/ 935588 h 998063"/>
              <a:gd name="connsiteX8" fmla="*/ 5187950 w 6775450"/>
              <a:gd name="connsiteY8" fmla="*/ 157215 h 998063"/>
              <a:gd name="connsiteX9" fmla="*/ 6305550 w 6775450"/>
              <a:gd name="connsiteY9" fmla="*/ 95281 h 998063"/>
              <a:gd name="connsiteX10" fmla="*/ 6540500 w 6775450"/>
              <a:gd name="connsiteY10" fmla="*/ 68344 h 998063"/>
              <a:gd name="connsiteX11" fmla="*/ 6775450 w 6775450"/>
              <a:gd name="connsiteY11" fmla="*/ 60 h 998063"/>
              <a:gd name="connsiteX0" fmla="*/ 0 w 6775450"/>
              <a:gd name="connsiteY0" fmla="*/ 491430 h 1023409"/>
              <a:gd name="connsiteX1" fmla="*/ 146050 w 6775450"/>
              <a:gd name="connsiteY1" fmla="*/ 491430 h 1023409"/>
              <a:gd name="connsiteX2" fmla="*/ 374650 w 6775450"/>
              <a:gd name="connsiteY2" fmla="*/ 434280 h 1023409"/>
              <a:gd name="connsiteX3" fmla="*/ 749300 w 6775450"/>
              <a:gd name="connsiteY3" fmla="*/ 396180 h 1023409"/>
              <a:gd name="connsiteX4" fmla="*/ 882650 w 6775450"/>
              <a:gd name="connsiteY4" fmla="*/ 231080 h 1023409"/>
              <a:gd name="connsiteX5" fmla="*/ 1651000 w 6775450"/>
              <a:gd name="connsiteY5" fmla="*/ 98954 h 1023409"/>
              <a:gd name="connsiteX6" fmla="*/ 2724150 w 6775450"/>
              <a:gd name="connsiteY6" fmla="*/ 911527 h 1023409"/>
              <a:gd name="connsiteX7" fmla="*/ 4178300 w 6775450"/>
              <a:gd name="connsiteY7" fmla="*/ 935588 h 1023409"/>
              <a:gd name="connsiteX8" fmla="*/ 5187950 w 6775450"/>
              <a:gd name="connsiteY8" fmla="*/ 157215 h 1023409"/>
              <a:gd name="connsiteX9" fmla="*/ 6305550 w 6775450"/>
              <a:gd name="connsiteY9" fmla="*/ 95281 h 1023409"/>
              <a:gd name="connsiteX10" fmla="*/ 6540500 w 6775450"/>
              <a:gd name="connsiteY10" fmla="*/ 68344 h 1023409"/>
              <a:gd name="connsiteX11" fmla="*/ 6775450 w 6775450"/>
              <a:gd name="connsiteY11" fmla="*/ 60 h 1023409"/>
              <a:gd name="connsiteX0" fmla="*/ 0 w 6775450"/>
              <a:gd name="connsiteY0" fmla="*/ 491430 h 1007438"/>
              <a:gd name="connsiteX1" fmla="*/ 146050 w 6775450"/>
              <a:gd name="connsiteY1" fmla="*/ 491430 h 1007438"/>
              <a:gd name="connsiteX2" fmla="*/ 374650 w 6775450"/>
              <a:gd name="connsiteY2" fmla="*/ 434280 h 1007438"/>
              <a:gd name="connsiteX3" fmla="*/ 749300 w 6775450"/>
              <a:gd name="connsiteY3" fmla="*/ 396180 h 1007438"/>
              <a:gd name="connsiteX4" fmla="*/ 882650 w 6775450"/>
              <a:gd name="connsiteY4" fmla="*/ 231080 h 1007438"/>
              <a:gd name="connsiteX5" fmla="*/ 1651000 w 6775450"/>
              <a:gd name="connsiteY5" fmla="*/ 98954 h 1007438"/>
              <a:gd name="connsiteX6" fmla="*/ 2724150 w 6775450"/>
              <a:gd name="connsiteY6" fmla="*/ 911527 h 1007438"/>
              <a:gd name="connsiteX7" fmla="*/ 4178300 w 6775450"/>
              <a:gd name="connsiteY7" fmla="*/ 935588 h 1007438"/>
              <a:gd name="connsiteX8" fmla="*/ 5187950 w 6775450"/>
              <a:gd name="connsiteY8" fmla="*/ 157215 h 1007438"/>
              <a:gd name="connsiteX9" fmla="*/ 6305550 w 6775450"/>
              <a:gd name="connsiteY9" fmla="*/ 95281 h 1007438"/>
              <a:gd name="connsiteX10" fmla="*/ 6540500 w 6775450"/>
              <a:gd name="connsiteY10" fmla="*/ 68344 h 1007438"/>
              <a:gd name="connsiteX11" fmla="*/ 6775450 w 6775450"/>
              <a:gd name="connsiteY11" fmla="*/ 60 h 1007438"/>
              <a:gd name="connsiteX0" fmla="*/ 0 w 6629400"/>
              <a:gd name="connsiteY0" fmla="*/ 491430 h 1007438"/>
              <a:gd name="connsiteX1" fmla="*/ 228600 w 6629400"/>
              <a:gd name="connsiteY1" fmla="*/ 434280 h 1007438"/>
              <a:gd name="connsiteX2" fmla="*/ 603250 w 6629400"/>
              <a:gd name="connsiteY2" fmla="*/ 396180 h 1007438"/>
              <a:gd name="connsiteX3" fmla="*/ 736600 w 6629400"/>
              <a:gd name="connsiteY3" fmla="*/ 231080 h 1007438"/>
              <a:gd name="connsiteX4" fmla="*/ 1504950 w 6629400"/>
              <a:gd name="connsiteY4" fmla="*/ 98954 h 1007438"/>
              <a:gd name="connsiteX5" fmla="*/ 2578100 w 6629400"/>
              <a:gd name="connsiteY5" fmla="*/ 911527 h 1007438"/>
              <a:gd name="connsiteX6" fmla="*/ 4032250 w 6629400"/>
              <a:gd name="connsiteY6" fmla="*/ 935588 h 1007438"/>
              <a:gd name="connsiteX7" fmla="*/ 5041900 w 6629400"/>
              <a:gd name="connsiteY7" fmla="*/ 157215 h 1007438"/>
              <a:gd name="connsiteX8" fmla="*/ 6159500 w 6629400"/>
              <a:gd name="connsiteY8" fmla="*/ 95281 h 1007438"/>
              <a:gd name="connsiteX9" fmla="*/ 6394450 w 6629400"/>
              <a:gd name="connsiteY9" fmla="*/ 68344 h 1007438"/>
              <a:gd name="connsiteX10" fmla="*/ 6629400 w 6629400"/>
              <a:gd name="connsiteY10" fmla="*/ 60 h 1007438"/>
              <a:gd name="connsiteX0" fmla="*/ 0 w 6635750"/>
              <a:gd name="connsiteY0" fmla="*/ 161943 h 1007438"/>
              <a:gd name="connsiteX1" fmla="*/ 234950 w 6635750"/>
              <a:gd name="connsiteY1" fmla="*/ 434280 h 1007438"/>
              <a:gd name="connsiteX2" fmla="*/ 609600 w 6635750"/>
              <a:gd name="connsiteY2" fmla="*/ 396180 h 1007438"/>
              <a:gd name="connsiteX3" fmla="*/ 742950 w 6635750"/>
              <a:gd name="connsiteY3" fmla="*/ 231080 h 1007438"/>
              <a:gd name="connsiteX4" fmla="*/ 1511300 w 6635750"/>
              <a:gd name="connsiteY4" fmla="*/ 98954 h 1007438"/>
              <a:gd name="connsiteX5" fmla="*/ 2584450 w 6635750"/>
              <a:gd name="connsiteY5" fmla="*/ 911527 h 1007438"/>
              <a:gd name="connsiteX6" fmla="*/ 4038600 w 6635750"/>
              <a:gd name="connsiteY6" fmla="*/ 935588 h 1007438"/>
              <a:gd name="connsiteX7" fmla="*/ 5048250 w 6635750"/>
              <a:gd name="connsiteY7" fmla="*/ 157215 h 1007438"/>
              <a:gd name="connsiteX8" fmla="*/ 6165850 w 6635750"/>
              <a:gd name="connsiteY8" fmla="*/ 95281 h 1007438"/>
              <a:gd name="connsiteX9" fmla="*/ 6400800 w 6635750"/>
              <a:gd name="connsiteY9" fmla="*/ 68344 h 1007438"/>
              <a:gd name="connsiteX10" fmla="*/ 6635750 w 6635750"/>
              <a:gd name="connsiteY10" fmla="*/ 60 h 1007438"/>
              <a:gd name="connsiteX0" fmla="*/ 0 w 6635750"/>
              <a:gd name="connsiteY0" fmla="*/ 161943 h 1007438"/>
              <a:gd name="connsiteX1" fmla="*/ 425450 w 6635750"/>
              <a:gd name="connsiteY1" fmla="*/ 225983 h 1007438"/>
              <a:gd name="connsiteX2" fmla="*/ 609600 w 6635750"/>
              <a:gd name="connsiteY2" fmla="*/ 396180 h 1007438"/>
              <a:gd name="connsiteX3" fmla="*/ 742950 w 6635750"/>
              <a:gd name="connsiteY3" fmla="*/ 231080 h 1007438"/>
              <a:gd name="connsiteX4" fmla="*/ 1511300 w 6635750"/>
              <a:gd name="connsiteY4" fmla="*/ 98954 h 1007438"/>
              <a:gd name="connsiteX5" fmla="*/ 2584450 w 6635750"/>
              <a:gd name="connsiteY5" fmla="*/ 911527 h 1007438"/>
              <a:gd name="connsiteX6" fmla="*/ 4038600 w 6635750"/>
              <a:gd name="connsiteY6" fmla="*/ 935588 h 1007438"/>
              <a:gd name="connsiteX7" fmla="*/ 5048250 w 6635750"/>
              <a:gd name="connsiteY7" fmla="*/ 157215 h 1007438"/>
              <a:gd name="connsiteX8" fmla="*/ 6165850 w 6635750"/>
              <a:gd name="connsiteY8" fmla="*/ 95281 h 1007438"/>
              <a:gd name="connsiteX9" fmla="*/ 6400800 w 6635750"/>
              <a:gd name="connsiteY9" fmla="*/ 68344 h 1007438"/>
              <a:gd name="connsiteX10" fmla="*/ 6635750 w 6635750"/>
              <a:gd name="connsiteY10" fmla="*/ 60 h 1007438"/>
              <a:gd name="connsiteX0" fmla="*/ 0 w 6635750"/>
              <a:gd name="connsiteY0" fmla="*/ 161943 h 1007438"/>
              <a:gd name="connsiteX1" fmla="*/ 425450 w 6635750"/>
              <a:gd name="connsiteY1" fmla="*/ 225983 h 1007438"/>
              <a:gd name="connsiteX2" fmla="*/ 596900 w 6635750"/>
              <a:gd name="connsiteY2" fmla="*/ 214394 h 1007438"/>
              <a:gd name="connsiteX3" fmla="*/ 742950 w 6635750"/>
              <a:gd name="connsiteY3" fmla="*/ 231080 h 1007438"/>
              <a:gd name="connsiteX4" fmla="*/ 1511300 w 6635750"/>
              <a:gd name="connsiteY4" fmla="*/ 98954 h 1007438"/>
              <a:gd name="connsiteX5" fmla="*/ 2584450 w 6635750"/>
              <a:gd name="connsiteY5" fmla="*/ 911527 h 1007438"/>
              <a:gd name="connsiteX6" fmla="*/ 4038600 w 6635750"/>
              <a:gd name="connsiteY6" fmla="*/ 935588 h 1007438"/>
              <a:gd name="connsiteX7" fmla="*/ 5048250 w 6635750"/>
              <a:gd name="connsiteY7" fmla="*/ 157215 h 1007438"/>
              <a:gd name="connsiteX8" fmla="*/ 6165850 w 6635750"/>
              <a:gd name="connsiteY8" fmla="*/ 95281 h 1007438"/>
              <a:gd name="connsiteX9" fmla="*/ 6400800 w 6635750"/>
              <a:gd name="connsiteY9" fmla="*/ 68344 h 1007438"/>
              <a:gd name="connsiteX10" fmla="*/ 6635750 w 6635750"/>
              <a:gd name="connsiteY10" fmla="*/ 60 h 1007438"/>
              <a:gd name="connsiteX0" fmla="*/ 0 w 6635750"/>
              <a:gd name="connsiteY0" fmla="*/ 161943 h 1007438"/>
              <a:gd name="connsiteX1" fmla="*/ 355600 w 6635750"/>
              <a:gd name="connsiteY1" fmla="*/ 199472 h 1007438"/>
              <a:gd name="connsiteX2" fmla="*/ 596900 w 6635750"/>
              <a:gd name="connsiteY2" fmla="*/ 214394 h 1007438"/>
              <a:gd name="connsiteX3" fmla="*/ 742950 w 6635750"/>
              <a:gd name="connsiteY3" fmla="*/ 231080 h 1007438"/>
              <a:gd name="connsiteX4" fmla="*/ 1511300 w 6635750"/>
              <a:gd name="connsiteY4" fmla="*/ 98954 h 1007438"/>
              <a:gd name="connsiteX5" fmla="*/ 2584450 w 6635750"/>
              <a:gd name="connsiteY5" fmla="*/ 911527 h 1007438"/>
              <a:gd name="connsiteX6" fmla="*/ 4038600 w 6635750"/>
              <a:gd name="connsiteY6" fmla="*/ 935588 h 1007438"/>
              <a:gd name="connsiteX7" fmla="*/ 5048250 w 6635750"/>
              <a:gd name="connsiteY7" fmla="*/ 157215 h 1007438"/>
              <a:gd name="connsiteX8" fmla="*/ 6165850 w 6635750"/>
              <a:gd name="connsiteY8" fmla="*/ 95281 h 1007438"/>
              <a:gd name="connsiteX9" fmla="*/ 6400800 w 6635750"/>
              <a:gd name="connsiteY9" fmla="*/ 68344 h 1007438"/>
              <a:gd name="connsiteX10" fmla="*/ 6635750 w 6635750"/>
              <a:gd name="connsiteY10" fmla="*/ 60 h 1007438"/>
              <a:gd name="connsiteX0" fmla="*/ 0 w 6889750"/>
              <a:gd name="connsiteY0" fmla="*/ 351304 h 1007438"/>
              <a:gd name="connsiteX1" fmla="*/ 609600 w 6889750"/>
              <a:gd name="connsiteY1" fmla="*/ 199472 h 1007438"/>
              <a:gd name="connsiteX2" fmla="*/ 850900 w 6889750"/>
              <a:gd name="connsiteY2" fmla="*/ 214394 h 1007438"/>
              <a:gd name="connsiteX3" fmla="*/ 996950 w 6889750"/>
              <a:gd name="connsiteY3" fmla="*/ 231080 h 1007438"/>
              <a:gd name="connsiteX4" fmla="*/ 1765300 w 6889750"/>
              <a:gd name="connsiteY4" fmla="*/ 98954 h 1007438"/>
              <a:gd name="connsiteX5" fmla="*/ 2838450 w 6889750"/>
              <a:gd name="connsiteY5" fmla="*/ 911527 h 1007438"/>
              <a:gd name="connsiteX6" fmla="*/ 4292600 w 6889750"/>
              <a:gd name="connsiteY6" fmla="*/ 935588 h 1007438"/>
              <a:gd name="connsiteX7" fmla="*/ 5302250 w 6889750"/>
              <a:gd name="connsiteY7" fmla="*/ 157215 h 1007438"/>
              <a:gd name="connsiteX8" fmla="*/ 6419850 w 6889750"/>
              <a:gd name="connsiteY8" fmla="*/ 95281 h 1007438"/>
              <a:gd name="connsiteX9" fmla="*/ 6654800 w 6889750"/>
              <a:gd name="connsiteY9" fmla="*/ 68344 h 1007438"/>
              <a:gd name="connsiteX10" fmla="*/ 6889750 w 6889750"/>
              <a:gd name="connsiteY10" fmla="*/ 60 h 1007438"/>
              <a:gd name="connsiteX0" fmla="*/ 0 w 6889750"/>
              <a:gd name="connsiteY0" fmla="*/ 351304 h 1007438"/>
              <a:gd name="connsiteX1" fmla="*/ 673100 w 6889750"/>
              <a:gd name="connsiteY1" fmla="*/ 335811 h 1007438"/>
              <a:gd name="connsiteX2" fmla="*/ 850900 w 6889750"/>
              <a:gd name="connsiteY2" fmla="*/ 214394 h 1007438"/>
              <a:gd name="connsiteX3" fmla="*/ 996950 w 6889750"/>
              <a:gd name="connsiteY3" fmla="*/ 231080 h 1007438"/>
              <a:gd name="connsiteX4" fmla="*/ 1765300 w 6889750"/>
              <a:gd name="connsiteY4" fmla="*/ 98954 h 1007438"/>
              <a:gd name="connsiteX5" fmla="*/ 2838450 w 6889750"/>
              <a:gd name="connsiteY5" fmla="*/ 911527 h 1007438"/>
              <a:gd name="connsiteX6" fmla="*/ 4292600 w 6889750"/>
              <a:gd name="connsiteY6" fmla="*/ 935588 h 1007438"/>
              <a:gd name="connsiteX7" fmla="*/ 5302250 w 6889750"/>
              <a:gd name="connsiteY7" fmla="*/ 157215 h 1007438"/>
              <a:gd name="connsiteX8" fmla="*/ 6419850 w 6889750"/>
              <a:gd name="connsiteY8" fmla="*/ 95281 h 1007438"/>
              <a:gd name="connsiteX9" fmla="*/ 6654800 w 6889750"/>
              <a:gd name="connsiteY9" fmla="*/ 68344 h 1007438"/>
              <a:gd name="connsiteX10" fmla="*/ 6889750 w 6889750"/>
              <a:gd name="connsiteY10" fmla="*/ 60 h 1007438"/>
              <a:gd name="connsiteX0" fmla="*/ 0 w 6889750"/>
              <a:gd name="connsiteY0" fmla="*/ 351304 h 1007438"/>
              <a:gd name="connsiteX1" fmla="*/ 673100 w 6889750"/>
              <a:gd name="connsiteY1" fmla="*/ 335811 h 1007438"/>
              <a:gd name="connsiteX2" fmla="*/ 977900 w 6889750"/>
              <a:gd name="connsiteY2" fmla="*/ 335585 h 1007438"/>
              <a:gd name="connsiteX3" fmla="*/ 996950 w 6889750"/>
              <a:gd name="connsiteY3" fmla="*/ 231080 h 1007438"/>
              <a:gd name="connsiteX4" fmla="*/ 1765300 w 6889750"/>
              <a:gd name="connsiteY4" fmla="*/ 98954 h 1007438"/>
              <a:gd name="connsiteX5" fmla="*/ 2838450 w 6889750"/>
              <a:gd name="connsiteY5" fmla="*/ 911527 h 1007438"/>
              <a:gd name="connsiteX6" fmla="*/ 4292600 w 6889750"/>
              <a:gd name="connsiteY6" fmla="*/ 935588 h 1007438"/>
              <a:gd name="connsiteX7" fmla="*/ 5302250 w 6889750"/>
              <a:gd name="connsiteY7" fmla="*/ 157215 h 1007438"/>
              <a:gd name="connsiteX8" fmla="*/ 6419850 w 6889750"/>
              <a:gd name="connsiteY8" fmla="*/ 95281 h 1007438"/>
              <a:gd name="connsiteX9" fmla="*/ 6654800 w 6889750"/>
              <a:gd name="connsiteY9" fmla="*/ 68344 h 1007438"/>
              <a:gd name="connsiteX10" fmla="*/ 6889750 w 6889750"/>
              <a:gd name="connsiteY10" fmla="*/ 60 h 1007438"/>
              <a:gd name="connsiteX0" fmla="*/ 0 w 6889750"/>
              <a:gd name="connsiteY0" fmla="*/ 351304 h 1007438"/>
              <a:gd name="connsiteX1" fmla="*/ 673100 w 6889750"/>
              <a:gd name="connsiteY1" fmla="*/ 335811 h 1007438"/>
              <a:gd name="connsiteX2" fmla="*/ 977900 w 6889750"/>
              <a:gd name="connsiteY2" fmla="*/ 335585 h 1007438"/>
              <a:gd name="connsiteX3" fmla="*/ 1276350 w 6889750"/>
              <a:gd name="connsiteY3" fmla="*/ 257590 h 1007438"/>
              <a:gd name="connsiteX4" fmla="*/ 1765300 w 6889750"/>
              <a:gd name="connsiteY4" fmla="*/ 98954 h 1007438"/>
              <a:gd name="connsiteX5" fmla="*/ 2838450 w 6889750"/>
              <a:gd name="connsiteY5" fmla="*/ 911527 h 1007438"/>
              <a:gd name="connsiteX6" fmla="*/ 4292600 w 6889750"/>
              <a:gd name="connsiteY6" fmla="*/ 935588 h 1007438"/>
              <a:gd name="connsiteX7" fmla="*/ 5302250 w 6889750"/>
              <a:gd name="connsiteY7" fmla="*/ 157215 h 1007438"/>
              <a:gd name="connsiteX8" fmla="*/ 6419850 w 6889750"/>
              <a:gd name="connsiteY8" fmla="*/ 95281 h 1007438"/>
              <a:gd name="connsiteX9" fmla="*/ 6654800 w 6889750"/>
              <a:gd name="connsiteY9" fmla="*/ 68344 h 1007438"/>
              <a:gd name="connsiteX10" fmla="*/ 6889750 w 6889750"/>
              <a:gd name="connsiteY10" fmla="*/ 60 h 1007438"/>
              <a:gd name="connsiteX0" fmla="*/ 0 w 6889750"/>
              <a:gd name="connsiteY0" fmla="*/ 351304 h 1022312"/>
              <a:gd name="connsiteX1" fmla="*/ 673100 w 6889750"/>
              <a:gd name="connsiteY1" fmla="*/ 335811 h 1022312"/>
              <a:gd name="connsiteX2" fmla="*/ 977900 w 6889750"/>
              <a:gd name="connsiteY2" fmla="*/ 335585 h 1022312"/>
              <a:gd name="connsiteX3" fmla="*/ 1276350 w 6889750"/>
              <a:gd name="connsiteY3" fmla="*/ 257590 h 1022312"/>
              <a:gd name="connsiteX4" fmla="*/ 1714500 w 6889750"/>
              <a:gd name="connsiteY4" fmla="*/ 117890 h 1022312"/>
              <a:gd name="connsiteX5" fmla="*/ 2838450 w 6889750"/>
              <a:gd name="connsiteY5" fmla="*/ 911527 h 1022312"/>
              <a:gd name="connsiteX6" fmla="*/ 4292600 w 6889750"/>
              <a:gd name="connsiteY6" fmla="*/ 935588 h 1022312"/>
              <a:gd name="connsiteX7" fmla="*/ 5302250 w 6889750"/>
              <a:gd name="connsiteY7" fmla="*/ 157215 h 1022312"/>
              <a:gd name="connsiteX8" fmla="*/ 6419850 w 6889750"/>
              <a:gd name="connsiteY8" fmla="*/ 95281 h 1022312"/>
              <a:gd name="connsiteX9" fmla="*/ 6654800 w 6889750"/>
              <a:gd name="connsiteY9" fmla="*/ 68344 h 1022312"/>
              <a:gd name="connsiteX10" fmla="*/ 6889750 w 6889750"/>
              <a:gd name="connsiteY10" fmla="*/ 60 h 1022312"/>
              <a:gd name="connsiteX0" fmla="*/ 0 w 6889750"/>
              <a:gd name="connsiteY0" fmla="*/ 351304 h 1022312"/>
              <a:gd name="connsiteX1" fmla="*/ 673100 w 6889750"/>
              <a:gd name="connsiteY1" fmla="*/ 335811 h 1022312"/>
              <a:gd name="connsiteX2" fmla="*/ 977900 w 6889750"/>
              <a:gd name="connsiteY2" fmla="*/ 335585 h 1022312"/>
              <a:gd name="connsiteX3" fmla="*/ 1276350 w 6889750"/>
              <a:gd name="connsiteY3" fmla="*/ 257590 h 1022312"/>
              <a:gd name="connsiteX4" fmla="*/ 1714500 w 6889750"/>
              <a:gd name="connsiteY4" fmla="*/ 117890 h 1022312"/>
              <a:gd name="connsiteX5" fmla="*/ 2838450 w 6889750"/>
              <a:gd name="connsiteY5" fmla="*/ 911527 h 1022312"/>
              <a:gd name="connsiteX6" fmla="*/ 4292600 w 6889750"/>
              <a:gd name="connsiteY6" fmla="*/ 935588 h 1022312"/>
              <a:gd name="connsiteX7" fmla="*/ 5302250 w 6889750"/>
              <a:gd name="connsiteY7" fmla="*/ 157215 h 1022312"/>
              <a:gd name="connsiteX8" fmla="*/ 6419850 w 6889750"/>
              <a:gd name="connsiteY8" fmla="*/ 95281 h 1022312"/>
              <a:gd name="connsiteX9" fmla="*/ 6654800 w 6889750"/>
              <a:gd name="connsiteY9" fmla="*/ 68344 h 1022312"/>
              <a:gd name="connsiteX10" fmla="*/ 6889750 w 6889750"/>
              <a:gd name="connsiteY10" fmla="*/ 60 h 1022312"/>
              <a:gd name="connsiteX0" fmla="*/ 0 w 6889750"/>
              <a:gd name="connsiteY0" fmla="*/ 351304 h 1024072"/>
              <a:gd name="connsiteX1" fmla="*/ 673100 w 6889750"/>
              <a:gd name="connsiteY1" fmla="*/ 335811 h 1024072"/>
              <a:gd name="connsiteX2" fmla="*/ 977900 w 6889750"/>
              <a:gd name="connsiteY2" fmla="*/ 335585 h 1024072"/>
              <a:gd name="connsiteX3" fmla="*/ 1276350 w 6889750"/>
              <a:gd name="connsiteY3" fmla="*/ 257590 h 1024072"/>
              <a:gd name="connsiteX4" fmla="*/ 1739900 w 6889750"/>
              <a:gd name="connsiteY4" fmla="*/ 87592 h 1024072"/>
              <a:gd name="connsiteX5" fmla="*/ 2838450 w 6889750"/>
              <a:gd name="connsiteY5" fmla="*/ 911527 h 1024072"/>
              <a:gd name="connsiteX6" fmla="*/ 4292600 w 6889750"/>
              <a:gd name="connsiteY6" fmla="*/ 935588 h 1024072"/>
              <a:gd name="connsiteX7" fmla="*/ 5302250 w 6889750"/>
              <a:gd name="connsiteY7" fmla="*/ 157215 h 1024072"/>
              <a:gd name="connsiteX8" fmla="*/ 6419850 w 6889750"/>
              <a:gd name="connsiteY8" fmla="*/ 95281 h 1024072"/>
              <a:gd name="connsiteX9" fmla="*/ 6654800 w 6889750"/>
              <a:gd name="connsiteY9" fmla="*/ 68344 h 1024072"/>
              <a:gd name="connsiteX10" fmla="*/ 6889750 w 6889750"/>
              <a:gd name="connsiteY10" fmla="*/ 60 h 10240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889750" h="1024072">
                <a:moveTo>
                  <a:pt x="0" y="351304"/>
                </a:moveTo>
                <a:cubicBezTo>
                  <a:pt x="62442" y="341779"/>
                  <a:pt x="510117" y="338431"/>
                  <a:pt x="673100" y="335811"/>
                </a:cubicBezTo>
                <a:cubicBezTo>
                  <a:pt x="836083" y="333191"/>
                  <a:pt x="877358" y="348622"/>
                  <a:pt x="977900" y="335585"/>
                </a:cubicBezTo>
                <a:cubicBezTo>
                  <a:pt x="1078442" y="322548"/>
                  <a:pt x="1149350" y="298922"/>
                  <a:pt x="1276350" y="257590"/>
                </a:cubicBezTo>
                <a:cubicBezTo>
                  <a:pt x="1403350" y="216258"/>
                  <a:pt x="1606550" y="99793"/>
                  <a:pt x="1739900" y="87592"/>
                </a:cubicBezTo>
                <a:cubicBezTo>
                  <a:pt x="1873250" y="75391"/>
                  <a:pt x="2413000" y="770194"/>
                  <a:pt x="2838450" y="911527"/>
                </a:cubicBezTo>
                <a:cubicBezTo>
                  <a:pt x="3263900" y="1052860"/>
                  <a:pt x="3881967" y="1061307"/>
                  <a:pt x="4292600" y="935588"/>
                </a:cubicBezTo>
                <a:cubicBezTo>
                  <a:pt x="4703233" y="809869"/>
                  <a:pt x="4947708" y="297266"/>
                  <a:pt x="5302250" y="157215"/>
                </a:cubicBezTo>
                <a:cubicBezTo>
                  <a:pt x="5656792" y="17164"/>
                  <a:pt x="6194425" y="110093"/>
                  <a:pt x="6419850" y="95281"/>
                </a:cubicBezTo>
                <a:cubicBezTo>
                  <a:pt x="6645275" y="80469"/>
                  <a:pt x="6576483" y="84214"/>
                  <a:pt x="6654800" y="68344"/>
                </a:cubicBezTo>
                <a:cubicBezTo>
                  <a:pt x="6733117" y="52474"/>
                  <a:pt x="6853767" y="-2057"/>
                  <a:pt x="6889750" y="60"/>
                </a:cubicBezTo>
              </a:path>
            </a:pathLst>
          </a:custGeom>
          <a:noFill/>
          <a:ln w="28575">
            <a:solidFill>
              <a:srgbClr val="FF00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400"/>
          </a:p>
        </p:txBody>
      </p:sp>
    </p:spTree>
    <p:extLst>
      <p:ext uri="{BB962C8B-B14F-4D97-AF65-F5344CB8AC3E}">
        <p14:creationId xmlns:p14="http://schemas.microsoft.com/office/powerpoint/2010/main" val="425961780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p:cNvPicPr>
            <a:picLocks noChangeAspect="1"/>
          </p:cNvPicPr>
          <p:nvPr/>
        </p:nvPicPr>
        <p:blipFill>
          <a:blip r:embed="rId2">
            <a:clrChange>
              <a:clrFrom>
                <a:srgbClr val="FFFFFF"/>
              </a:clrFrom>
              <a:clrTo>
                <a:srgbClr val="FFFFFF">
                  <a:alpha val="0"/>
                </a:srgbClr>
              </a:clrTo>
            </a:clrChange>
          </a:blip>
          <a:stretch>
            <a:fillRect/>
          </a:stretch>
        </p:blipFill>
        <p:spPr>
          <a:xfrm>
            <a:off x="-11844" y="2616200"/>
            <a:ext cx="3578749" cy="2958059"/>
          </a:xfrm>
          <a:prstGeom prst="rect">
            <a:avLst/>
          </a:prstGeom>
        </p:spPr>
      </p:pic>
      <p:pic>
        <p:nvPicPr>
          <p:cNvPr id="7" name="Picture 6"/>
          <p:cNvPicPr>
            <a:picLocks noChangeAspect="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a:ext>
            </a:extLst>
          </a:blip>
          <a:stretch>
            <a:fillRect/>
          </a:stretch>
        </p:blipFill>
        <p:spPr>
          <a:xfrm>
            <a:off x="4488424" y="2368401"/>
            <a:ext cx="3048000" cy="3048000"/>
          </a:xfrm>
          <a:prstGeom prst="rect">
            <a:avLst/>
          </a:prstGeom>
          <a:effectLst>
            <a:glow rad="127000">
              <a:srgbClr val="FF0000"/>
            </a:glow>
          </a:effectLst>
        </p:spPr>
      </p:pic>
      <p:sp>
        <p:nvSpPr>
          <p:cNvPr id="9" name="Title 1">
            <a:extLst>
              <a:ext uri="{FF2B5EF4-FFF2-40B4-BE49-F238E27FC236}">
                <a16:creationId xmlns:a16="http://schemas.microsoft.com/office/drawing/2014/main" id="{E2000B61-3223-9748-AEE3-FF03CD3B15B6}"/>
              </a:ext>
            </a:extLst>
          </p:cNvPr>
          <p:cNvSpPr>
            <a:spLocks noGrp="1"/>
          </p:cNvSpPr>
          <p:nvPr>
            <p:ph type="title"/>
          </p:nvPr>
        </p:nvSpPr>
        <p:spPr>
          <a:xfrm>
            <a:off x="0" y="273269"/>
            <a:ext cx="10122631" cy="880533"/>
          </a:xfrm>
        </p:spPr>
        <p:txBody>
          <a:bodyPr>
            <a:normAutofit/>
          </a:bodyPr>
          <a:lstStyle/>
          <a:p>
            <a:pPr algn="ctr"/>
            <a:r>
              <a:rPr lang="en-US" dirty="0"/>
              <a:t>Secure networks need managed networks</a:t>
            </a:r>
          </a:p>
        </p:txBody>
      </p:sp>
      <p:pic>
        <p:nvPicPr>
          <p:cNvPr id="3" name="Picture 2" descr="A close up of a sign&#10;&#10;Description automatically generated">
            <a:extLst>
              <a:ext uri="{FF2B5EF4-FFF2-40B4-BE49-F238E27FC236}">
                <a16:creationId xmlns:a16="http://schemas.microsoft.com/office/drawing/2014/main" id="{D2F8776B-638E-49B0-8FA4-F6A7DB66BE7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669575" y="2550511"/>
            <a:ext cx="3153687" cy="3153687"/>
          </a:xfrm>
          <a:prstGeom prst="rect">
            <a:avLst/>
          </a:prstGeom>
        </p:spPr>
      </p:pic>
      <p:sp>
        <p:nvSpPr>
          <p:cNvPr id="8" name="Rounded Rectangle 6">
            <a:extLst>
              <a:ext uri="{FF2B5EF4-FFF2-40B4-BE49-F238E27FC236}">
                <a16:creationId xmlns:a16="http://schemas.microsoft.com/office/drawing/2014/main" id="{137A1AFD-FB4C-4F47-B96E-2DECE0632825}"/>
              </a:ext>
            </a:extLst>
          </p:cNvPr>
          <p:cNvSpPr/>
          <p:nvPr/>
        </p:nvSpPr>
        <p:spPr>
          <a:xfrm>
            <a:off x="4228310" y="1549909"/>
            <a:ext cx="3442199" cy="552327"/>
          </a:xfrm>
          <a:prstGeom prst="roundRect">
            <a:avLst>
              <a:gd name="adj" fmla="val 50000"/>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133" b="1" dirty="0">
                <a:solidFill>
                  <a:schemeClr val="bg1"/>
                </a:solidFill>
              </a:rPr>
              <a:t>SDN control</a:t>
            </a:r>
          </a:p>
        </p:txBody>
      </p:sp>
      <p:pic>
        <p:nvPicPr>
          <p:cNvPr id="11" name="Picture 5">
            <a:extLst>
              <a:ext uri="{FF2B5EF4-FFF2-40B4-BE49-F238E27FC236}">
                <a16:creationId xmlns:a16="http://schemas.microsoft.com/office/drawing/2014/main" id="{2D74ECE0-07DC-447D-8327-ECB2D349CA21}"/>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bwMode="auto">
          <a:xfrm>
            <a:off x="4478637" y="1672307"/>
            <a:ext cx="474268" cy="40427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13" name="Picture 12">
            <a:extLst>
              <a:ext uri="{FF2B5EF4-FFF2-40B4-BE49-F238E27FC236}">
                <a16:creationId xmlns:a16="http://schemas.microsoft.com/office/drawing/2014/main" id="{385B7B18-0D11-47E3-8142-70768B057359}"/>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6915050" y="1656085"/>
            <a:ext cx="548244" cy="339971"/>
          </a:xfrm>
          <a:prstGeom prst="rect">
            <a:avLst/>
          </a:prstGeom>
        </p:spPr>
      </p:pic>
    </p:spTree>
    <p:extLst>
      <p:ext uri="{BB962C8B-B14F-4D97-AF65-F5344CB8AC3E}">
        <p14:creationId xmlns:p14="http://schemas.microsoft.com/office/powerpoint/2010/main" val="421043675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65217" y="262778"/>
            <a:ext cx="12261573" cy="812800"/>
          </a:xfrm>
        </p:spPr>
        <p:txBody>
          <a:bodyPr>
            <a:normAutofit/>
          </a:bodyPr>
          <a:lstStyle/>
          <a:p>
            <a:pPr algn="ctr"/>
            <a:r>
              <a:rPr lang="en-GB" sz="3200" dirty="0"/>
              <a:t>Going off-campus – the IP facility media edge</a:t>
            </a:r>
          </a:p>
        </p:txBody>
      </p:sp>
      <p:grpSp>
        <p:nvGrpSpPr>
          <p:cNvPr id="32" name="Group 31">
            <a:extLst>
              <a:ext uri="{FF2B5EF4-FFF2-40B4-BE49-F238E27FC236}">
                <a16:creationId xmlns:a16="http://schemas.microsoft.com/office/drawing/2014/main" id="{59F6858A-6122-48C7-B4AC-571529046FC4}"/>
              </a:ext>
            </a:extLst>
          </p:cNvPr>
          <p:cNvGrpSpPr/>
          <p:nvPr/>
        </p:nvGrpSpPr>
        <p:grpSpPr>
          <a:xfrm>
            <a:off x="1773129" y="1082150"/>
            <a:ext cx="2744264" cy="4765847"/>
            <a:chOff x="975598" y="929989"/>
            <a:chExt cx="2058198" cy="3574385"/>
          </a:xfrm>
          <a:effectLst>
            <a:outerShdw blurRad="50800" dist="38100" dir="2700000" algn="tl" rotWithShape="0">
              <a:prstClr val="black">
                <a:alpha val="40000"/>
              </a:prstClr>
            </a:outerShdw>
          </a:effectLst>
        </p:grpSpPr>
        <p:sp>
          <p:nvSpPr>
            <p:cNvPr id="6" name="Rounded Rectangle 5"/>
            <p:cNvSpPr/>
            <p:nvPr/>
          </p:nvSpPr>
          <p:spPr>
            <a:xfrm>
              <a:off x="975598" y="929989"/>
              <a:ext cx="2058198" cy="609600"/>
            </a:xfrm>
            <a:prstGeom prst="roundRect">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lIns="48000" tIns="48000" rIns="48000" bIns="48000" rtlCol="0" anchor="ctr"/>
            <a:lstStyle/>
            <a:p>
              <a:pPr algn="ctr"/>
              <a:r>
                <a:rPr lang="en-GB" sz="1600" dirty="0"/>
                <a:t>PTP TIMING</a:t>
              </a:r>
            </a:p>
          </p:txBody>
        </p:sp>
        <p:sp>
          <p:nvSpPr>
            <p:cNvPr id="23" name="Rounded Rectangle 5">
              <a:extLst>
                <a:ext uri="{FF2B5EF4-FFF2-40B4-BE49-F238E27FC236}">
                  <a16:creationId xmlns:a16="http://schemas.microsoft.com/office/drawing/2014/main" id="{5A46FB05-47D3-4D3F-ABF5-39951B367B29}"/>
                </a:ext>
              </a:extLst>
            </p:cNvPr>
            <p:cNvSpPr/>
            <p:nvPr/>
          </p:nvSpPr>
          <p:spPr>
            <a:xfrm>
              <a:off x="975598" y="1671185"/>
              <a:ext cx="2058198" cy="609600"/>
            </a:xfrm>
            <a:prstGeom prst="roundRect">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lIns="48000" tIns="48000" rIns="48000" bIns="48000" rtlCol="0" anchor="ctr"/>
            <a:lstStyle/>
            <a:p>
              <a:pPr algn="ctr"/>
              <a:r>
                <a:rPr lang="en-GB" sz="1600" dirty="0"/>
                <a:t>DEVICE</a:t>
              </a:r>
              <a:br>
                <a:rPr lang="en-GB" sz="1600" dirty="0"/>
              </a:br>
              <a:r>
                <a:rPr lang="en-GB" sz="1600" dirty="0"/>
                <a:t>DISCOVERY &amp; CTL</a:t>
              </a:r>
            </a:p>
          </p:txBody>
        </p:sp>
        <p:sp>
          <p:nvSpPr>
            <p:cNvPr id="24" name="Rounded Rectangle 5">
              <a:extLst>
                <a:ext uri="{FF2B5EF4-FFF2-40B4-BE49-F238E27FC236}">
                  <a16:creationId xmlns:a16="http://schemas.microsoft.com/office/drawing/2014/main" id="{9BA278E1-F773-4035-B434-D489B6FBECCE}"/>
                </a:ext>
              </a:extLst>
            </p:cNvPr>
            <p:cNvSpPr/>
            <p:nvPr/>
          </p:nvSpPr>
          <p:spPr>
            <a:xfrm>
              <a:off x="975598" y="2412381"/>
              <a:ext cx="2058198" cy="609600"/>
            </a:xfrm>
            <a:prstGeom prst="roundRect">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lIns="48000" tIns="48000" rIns="48000" bIns="48000" rtlCol="0" anchor="ctr"/>
            <a:lstStyle/>
            <a:p>
              <a:pPr algn="ctr"/>
              <a:r>
                <a:rPr lang="en-GB" sz="1600" dirty="0"/>
                <a:t>MEDIA FLOW IP ADDRESSING</a:t>
              </a:r>
            </a:p>
          </p:txBody>
        </p:sp>
        <p:sp>
          <p:nvSpPr>
            <p:cNvPr id="25" name="Rounded Rectangle 5">
              <a:extLst>
                <a:ext uri="{FF2B5EF4-FFF2-40B4-BE49-F238E27FC236}">
                  <a16:creationId xmlns:a16="http://schemas.microsoft.com/office/drawing/2014/main" id="{93B3549D-11CC-42D5-B9E3-5F63F27A880F}"/>
                </a:ext>
              </a:extLst>
            </p:cNvPr>
            <p:cNvSpPr/>
            <p:nvPr/>
          </p:nvSpPr>
          <p:spPr>
            <a:xfrm>
              <a:off x="975598" y="3153577"/>
              <a:ext cx="2058198" cy="609600"/>
            </a:xfrm>
            <a:prstGeom prst="roundRect">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lIns="48000" tIns="48000" rIns="48000" bIns="48000" rtlCol="0" anchor="ctr"/>
            <a:lstStyle/>
            <a:p>
              <a:pPr algn="ctr"/>
              <a:r>
                <a:rPr lang="en-GB" sz="1600" dirty="0"/>
                <a:t>UNCOMPRESSED ESSENCE FLOWS</a:t>
              </a:r>
            </a:p>
          </p:txBody>
        </p:sp>
        <p:sp>
          <p:nvSpPr>
            <p:cNvPr id="26" name="Rounded Rectangle 5">
              <a:extLst>
                <a:ext uri="{FF2B5EF4-FFF2-40B4-BE49-F238E27FC236}">
                  <a16:creationId xmlns:a16="http://schemas.microsoft.com/office/drawing/2014/main" id="{30D91544-4F5E-477C-A60F-1CFB78FFC6CE}"/>
                </a:ext>
              </a:extLst>
            </p:cNvPr>
            <p:cNvSpPr/>
            <p:nvPr/>
          </p:nvSpPr>
          <p:spPr>
            <a:xfrm>
              <a:off x="975598" y="3894774"/>
              <a:ext cx="2058198" cy="609600"/>
            </a:xfrm>
            <a:prstGeom prst="roundRect">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lIns="48000" tIns="48000" rIns="48000" bIns="48000" rtlCol="0" anchor="ctr"/>
            <a:lstStyle/>
            <a:p>
              <a:pPr algn="ctr"/>
              <a:r>
                <a:rPr lang="en-GB" sz="1600" dirty="0"/>
                <a:t>PROTECTION</a:t>
              </a:r>
              <a:br>
                <a:rPr lang="en-GB" sz="1600" dirty="0"/>
              </a:br>
              <a:r>
                <a:rPr lang="en-GB" sz="1600" dirty="0"/>
                <a:t>TERMINATION</a:t>
              </a:r>
            </a:p>
          </p:txBody>
        </p:sp>
      </p:grpSp>
      <p:grpSp>
        <p:nvGrpSpPr>
          <p:cNvPr id="20" name="Group 19">
            <a:extLst>
              <a:ext uri="{FF2B5EF4-FFF2-40B4-BE49-F238E27FC236}">
                <a16:creationId xmlns:a16="http://schemas.microsoft.com/office/drawing/2014/main" id="{BAF4A9AD-72F5-4823-A06A-D58E223C834B}"/>
              </a:ext>
            </a:extLst>
          </p:cNvPr>
          <p:cNvGrpSpPr/>
          <p:nvPr/>
        </p:nvGrpSpPr>
        <p:grpSpPr>
          <a:xfrm>
            <a:off x="7674607" y="1570729"/>
            <a:ext cx="2744264" cy="4765847"/>
            <a:chOff x="7940193" y="748950"/>
            <a:chExt cx="2058198" cy="3574385"/>
          </a:xfrm>
          <a:solidFill>
            <a:srgbClr val="FF0000"/>
          </a:solidFill>
          <a:effectLst>
            <a:outerShdw blurRad="50800" dist="38100" dir="2700000" algn="tl" rotWithShape="0">
              <a:prstClr val="black">
                <a:alpha val="40000"/>
              </a:prstClr>
            </a:outerShdw>
          </a:effectLst>
        </p:grpSpPr>
        <p:sp>
          <p:nvSpPr>
            <p:cNvPr id="27" name="Rounded Rectangle 5">
              <a:extLst>
                <a:ext uri="{FF2B5EF4-FFF2-40B4-BE49-F238E27FC236}">
                  <a16:creationId xmlns:a16="http://schemas.microsoft.com/office/drawing/2014/main" id="{1237470A-9732-4E40-A8F4-4F1B7838978D}"/>
                </a:ext>
              </a:extLst>
            </p:cNvPr>
            <p:cNvSpPr/>
            <p:nvPr/>
          </p:nvSpPr>
          <p:spPr>
            <a:xfrm>
              <a:off x="7940193" y="748950"/>
              <a:ext cx="2058198" cy="609600"/>
            </a:xfrm>
            <a:prstGeom prst="round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lIns="48000" tIns="48000" rIns="48000" bIns="48000" rtlCol="0" anchor="ctr"/>
            <a:lstStyle/>
            <a:p>
              <a:pPr algn="ctr"/>
              <a:r>
                <a:rPr lang="en-GB" sz="1600" dirty="0"/>
                <a:t>ALTERNATIVE TIMING DOMAINS</a:t>
              </a:r>
            </a:p>
          </p:txBody>
        </p:sp>
        <p:sp>
          <p:nvSpPr>
            <p:cNvPr id="28" name="Rounded Rectangle 5">
              <a:extLst>
                <a:ext uri="{FF2B5EF4-FFF2-40B4-BE49-F238E27FC236}">
                  <a16:creationId xmlns:a16="http://schemas.microsoft.com/office/drawing/2014/main" id="{E13F4167-D220-4C41-AE74-D140C6FF829A}"/>
                </a:ext>
              </a:extLst>
            </p:cNvPr>
            <p:cNvSpPr/>
            <p:nvPr/>
          </p:nvSpPr>
          <p:spPr>
            <a:xfrm>
              <a:off x="7940193" y="1490146"/>
              <a:ext cx="2058198" cy="609600"/>
            </a:xfrm>
            <a:prstGeom prst="round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lIns="48000" tIns="48000" rIns="48000" bIns="48000" rtlCol="0" anchor="ctr"/>
            <a:lstStyle/>
            <a:p>
              <a:pPr algn="ctr"/>
              <a:r>
                <a:rPr lang="en-GB" sz="1600" dirty="0"/>
                <a:t>RESTRICTED/PROXY</a:t>
              </a:r>
              <a:br>
                <a:rPr lang="en-GB" sz="1600" dirty="0"/>
              </a:br>
              <a:r>
                <a:rPr lang="en-GB" sz="1600" dirty="0"/>
                <a:t>DISCOVERY &amp; CTL</a:t>
              </a:r>
            </a:p>
          </p:txBody>
        </p:sp>
        <p:sp>
          <p:nvSpPr>
            <p:cNvPr id="29" name="Rounded Rectangle 5">
              <a:extLst>
                <a:ext uri="{FF2B5EF4-FFF2-40B4-BE49-F238E27FC236}">
                  <a16:creationId xmlns:a16="http://schemas.microsoft.com/office/drawing/2014/main" id="{08EBF2CC-8039-4FE0-AED1-3FB4248F2A33}"/>
                </a:ext>
              </a:extLst>
            </p:cNvPr>
            <p:cNvSpPr/>
            <p:nvPr/>
          </p:nvSpPr>
          <p:spPr>
            <a:xfrm>
              <a:off x="7940193" y="2231342"/>
              <a:ext cx="2058198" cy="609600"/>
            </a:xfrm>
            <a:prstGeom prst="round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lIns="48000" tIns="48000" rIns="48000" bIns="48000" rtlCol="0" anchor="ctr"/>
            <a:lstStyle/>
            <a:p>
              <a:pPr algn="ctr"/>
              <a:r>
                <a:rPr lang="en-GB" sz="1600" dirty="0"/>
                <a:t>DIFFERENT IP ADDRESSING (NAT)</a:t>
              </a:r>
            </a:p>
          </p:txBody>
        </p:sp>
        <p:sp>
          <p:nvSpPr>
            <p:cNvPr id="30" name="Rounded Rectangle 5">
              <a:extLst>
                <a:ext uri="{FF2B5EF4-FFF2-40B4-BE49-F238E27FC236}">
                  <a16:creationId xmlns:a16="http://schemas.microsoft.com/office/drawing/2014/main" id="{C5741B00-F705-4ABC-8C1D-DC3A7C0208E4}"/>
                </a:ext>
              </a:extLst>
            </p:cNvPr>
            <p:cNvSpPr/>
            <p:nvPr/>
          </p:nvSpPr>
          <p:spPr>
            <a:xfrm>
              <a:off x="7940193" y="2972538"/>
              <a:ext cx="2058198" cy="609600"/>
            </a:xfrm>
            <a:prstGeom prst="round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lIns="48000" tIns="48000" rIns="48000" bIns="48000" rtlCol="0" anchor="ctr"/>
            <a:lstStyle/>
            <a:p>
              <a:pPr algn="ctr"/>
              <a:r>
                <a:rPr lang="en-GB" sz="1600" dirty="0"/>
                <a:t>ESSENCE/COMPOSITE</a:t>
              </a:r>
            </a:p>
            <a:p>
              <a:pPr algn="ctr"/>
              <a:r>
                <a:rPr lang="en-GB" sz="1600" dirty="0"/>
                <a:t>UN/COMPRESSED FLOWS</a:t>
              </a:r>
            </a:p>
          </p:txBody>
        </p:sp>
        <p:sp>
          <p:nvSpPr>
            <p:cNvPr id="31" name="Rounded Rectangle 5">
              <a:extLst>
                <a:ext uri="{FF2B5EF4-FFF2-40B4-BE49-F238E27FC236}">
                  <a16:creationId xmlns:a16="http://schemas.microsoft.com/office/drawing/2014/main" id="{93AA6817-FF61-4214-8C2E-8071F69281AD}"/>
                </a:ext>
              </a:extLst>
            </p:cNvPr>
            <p:cNvSpPr/>
            <p:nvPr/>
          </p:nvSpPr>
          <p:spPr>
            <a:xfrm>
              <a:off x="7940193" y="3713735"/>
              <a:ext cx="2058198" cy="609600"/>
            </a:xfrm>
            <a:prstGeom prst="round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lIns="48000" tIns="48000" rIns="48000" bIns="48000" rtlCol="0" anchor="ctr"/>
            <a:lstStyle/>
            <a:p>
              <a:pPr algn="ctr"/>
              <a:r>
                <a:rPr lang="en-GB" sz="1600" dirty="0"/>
                <a:t>PROTECTION</a:t>
              </a:r>
              <a:br>
                <a:rPr lang="en-GB" sz="1600" dirty="0"/>
              </a:br>
              <a:r>
                <a:rPr lang="en-GB" sz="1600" dirty="0"/>
                <a:t>TERMINATION</a:t>
              </a:r>
            </a:p>
          </p:txBody>
        </p:sp>
      </p:grpSp>
      <p:grpSp>
        <p:nvGrpSpPr>
          <p:cNvPr id="36" name="Group 35">
            <a:extLst>
              <a:ext uri="{FF2B5EF4-FFF2-40B4-BE49-F238E27FC236}">
                <a16:creationId xmlns:a16="http://schemas.microsoft.com/office/drawing/2014/main" id="{738DD10B-369D-4D0B-83C8-9C3F8A3BF29C}"/>
              </a:ext>
            </a:extLst>
          </p:cNvPr>
          <p:cNvGrpSpPr/>
          <p:nvPr/>
        </p:nvGrpSpPr>
        <p:grpSpPr>
          <a:xfrm>
            <a:off x="5106460" y="1570729"/>
            <a:ext cx="1979083" cy="4765847"/>
            <a:chOff x="3776746" y="879008"/>
            <a:chExt cx="1484312" cy="3574385"/>
          </a:xfrm>
          <a:effectLst>
            <a:reflection blurRad="6350" stA="50000" endA="275" endPos="40000" dist="101600" dir="5400000" sy="-100000" algn="bl" rotWithShape="0"/>
          </a:effectLst>
        </p:grpSpPr>
        <p:grpSp>
          <p:nvGrpSpPr>
            <p:cNvPr id="37" name="Group 36">
              <a:extLst>
                <a:ext uri="{FF2B5EF4-FFF2-40B4-BE49-F238E27FC236}">
                  <a16:creationId xmlns:a16="http://schemas.microsoft.com/office/drawing/2014/main" id="{DEF0BC1A-1CDB-4943-B4D5-9852C9FE9ED4}"/>
                </a:ext>
              </a:extLst>
            </p:cNvPr>
            <p:cNvGrpSpPr/>
            <p:nvPr/>
          </p:nvGrpSpPr>
          <p:grpSpPr>
            <a:xfrm>
              <a:off x="3776746" y="1924044"/>
              <a:ext cx="1484312" cy="1484312"/>
              <a:chOff x="3776746" y="1924044"/>
              <a:chExt cx="1484312" cy="1484312"/>
            </a:xfrm>
          </p:grpSpPr>
          <p:sp>
            <p:nvSpPr>
              <p:cNvPr id="41" name="Oval 40">
                <a:extLst>
                  <a:ext uri="{FF2B5EF4-FFF2-40B4-BE49-F238E27FC236}">
                    <a16:creationId xmlns:a16="http://schemas.microsoft.com/office/drawing/2014/main" id="{75B3DC5D-6CE8-4DE4-89C5-2DA62C6052B2}"/>
                  </a:ext>
                </a:extLst>
              </p:cNvPr>
              <p:cNvSpPr/>
              <p:nvPr/>
            </p:nvSpPr>
            <p:spPr>
              <a:xfrm>
                <a:off x="3776746" y="1924044"/>
                <a:ext cx="1484312" cy="1484312"/>
              </a:xfrm>
              <a:prstGeom prst="ellipse">
                <a:avLst/>
              </a:prstGeom>
              <a:solidFill>
                <a:schemeClr val="accent4">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pic>
            <p:nvPicPr>
              <p:cNvPr id="42" name="Picture 41">
                <a:extLst>
                  <a:ext uri="{FF2B5EF4-FFF2-40B4-BE49-F238E27FC236}">
                    <a16:creationId xmlns:a16="http://schemas.microsoft.com/office/drawing/2014/main" id="{E3A83C30-3D75-4EE8-9AD7-6A7D016871EB}"/>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055678" y="2202976"/>
                <a:ext cx="926448" cy="926448"/>
              </a:xfrm>
              <a:prstGeom prst="rect">
                <a:avLst/>
              </a:prstGeom>
            </p:spPr>
          </p:pic>
        </p:grpSp>
        <p:sp>
          <p:nvSpPr>
            <p:cNvPr id="39" name="Trapezoid 38">
              <a:extLst>
                <a:ext uri="{FF2B5EF4-FFF2-40B4-BE49-F238E27FC236}">
                  <a16:creationId xmlns:a16="http://schemas.microsoft.com/office/drawing/2014/main" id="{4D00919D-CE36-4E72-87DD-79B328FEC9AE}"/>
                </a:ext>
              </a:extLst>
            </p:cNvPr>
            <p:cNvSpPr/>
            <p:nvPr/>
          </p:nvSpPr>
          <p:spPr>
            <a:xfrm>
              <a:off x="4169702" y="3105349"/>
              <a:ext cx="698400" cy="1348044"/>
            </a:xfrm>
            <a:prstGeom prst="trapezoid">
              <a:avLst/>
            </a:prstGeom>
            <a:solidFill>
              <a:schemeClr val="accent4">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40" name="Trapezoid 39">
              <a:extLst>
                <a:ext uri="{FF2B5EF4-FFF2-40B4-BE49-F238E27FC236}">
                  <a16:creationId xmlns:a16="http://schemas.microsoft.com/office/drawing/2014/main" id="{09D2C543-83A6-4963-A8B8-4E1F024BC94A}"/>
                </a:ext>
              </a:extLst>
            </p:cNvPr>
            <p:cNvSpPr/>
            <p:nvPr/>
          </p:nvSpPr>
          <p:spPr>
            <a:xfrm flipV="1">
              <a:off x="4169702" y="879008"/>
              <a:ext cx="698400" cy="1348044"/>
            </a:xfrm>
            <a:prstGeom prst="trapezoid">
              <a:avLst/>
            </a:prstGeom>
            <a:solidFill>
              <a:schemeClr val="accent4">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grpSp>
      <p:sp>
        <p:nvSpPr>
          <p:cNvPr id="22" name="Rounded Rectangle 5">
            <a:extLst>
              <a:ext uri="{FF2B5EF4-FFF2-40B4-BE49-F238E27FC236}">
                <a16:creationId xmlns:a16="http://schemas.microsoft.com/office/drawing/2014/main" id="{7CD80CC3-B216-4029-97D6-5153BD44A395}"/>
              </a:ext>
            </a:extLst>
          </p:cNvPr>
          <p:cNvSpPr/>
          <p:nvPr/>
        </p:nvSpPr>
        <p:spPr>
          <a:xfrm>
            <a:off x="1773129" y="6018121"/>
            <a:ext cx="2744264" cy="812800"/>
          </a:xfrm>
          <a:prstGeom prst="roundRect">
            <a:avLst/>
          </a:prstGeom>
          <a:solidFill>
            <a:srgbClr val="00B050"/>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48000" tIns="48000" rIns="48000" bIns="48000" rtlCol="0" anchor="ctr"/>
          <a:lstStyle/>
          <a:p>
            <a:pPr algn="ctr"/>
            <a:r>
              <a:rPr lang="en-GB" sz="1600" dirty="0"/>
              <a:t>‘EXOTIC’ </a:t>
            </a:r>
            <a:br>
              <a:rPr lang="en-GB" sz="1600" dirty="0"/>
            </a:br>
            <a:r>
              <a:rPr lang="en-GB" sz="1600" dirty="0"/>
              <a:t>PROTOCOLS</a:t>
            </a:r>
          </a:p>
        </p:txBody>
      </p:sp>
    </p:spTree>
    <p:extLst>
      <p:ext uri="{BB962C8B-B14F-4D97-AF65-F5344CB8AC3E}">
        <p14:creationId xmlns:p14="http://schemas.microsoft.com/office/powerpoint/2010/main" val="6197690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96958" y="296196"/>
            <a:ext cx="11221279" cy="880533"/>
          </a:xfrm>
        </p:spPr>
        <p:txBody>
          <a:bodyPr>
            <a:noAutofit/>
          </a:bodyPr>
          <a:lstStyle/>
          <a:p>
            <a:r>
              <a:rPr lang="en-GB" sz="2667" dirty="0"/>
              <a:t>ST2110-WAN AG - two layers of focus – data and control</a:t>
            </a:r>
          </a:p>
        </p:txBody>
      </p:sp>
      <p:grpSp>
        <p:nvGrpSpPr>
          <p:cNvPr id="3" name="Group 2">
            <a:extLst>
              <a:ext uri="{FF2B5EF4-FFF2-40B4-BE49-F238E27FC236}">
                <a16:creationId xmlns:a16="http://schemas.microsoft.com/office/drawing/2014/main" id="{17842630-440C-7240-8265-D450E80DF644}"/>
              </a:ext>
            </a:extLst>
          </p:cNvPr>
          <p:cNvGrpSpPr/>
          <p:nvPr/>
        </p:nvGrpSpPr>
        <p:grpSpPr>
          <a:xfrm>
            <a:off x="2" y="91458"/>
            <a:ext cx="11516497" cy="3862073"/>
            <a:chOff x="-29086" y="1878938"/>
            <a:chExt cx="8352616" cy="2542709"/>
          </a:xfrm>
        </p:grpSpPr>
        <p:pic>
          <p:nvPicPr>
            <p:cNvPr id="4" name="Picture 3"/>
            <p:cNvPicPr>
              <a:picLocks noChangeAspect="1"/>
            </p:cNvPicPr>
            <p:nvPr/>
          </p:nvPicPr>
          <p:blipFill>
            <a:blip r:embed="rId2" cstate="email">
              <a:clrChange>
                <a:clrFrom>
                  <a:srgbClr val="FFFFFF"/>
                </a:clrFrom>
                <a:clrTo>
                  <a:srgbClr val="FFFFFF">
                    <a:alpha val="0"/>
                  </a:srgbClr>
                </a:clrTo>
              </a:clrChange>
              <a:extLst>
                <a:ext uri="{28A0092B-C50C-407E-A947-70E740481C1C}">
                  <a14:useLocalDpi xmlns:a14="http://schemas.microsoft.com/office/drawing/2010/main"/>
                </a:ext>
              </a:extLst>
            </a:blip>
            <a:stretch>
              <a:fillRect/>
            </a:stretch>
          </p:blipFill>
          <p:spPr>
            <a:xfrm>
              <a:off x="820470" y="2892099"/>
              <a:ext cx="2816760" cy="1529548"/>
            </a:xfrm>
            <a:prstGeom prst="rect">
              <a:avLst/>
            </a:prstGeom>
          </p:spPr>
        </p:pic>
        <p:pic>
          <p:nvPicPr>
            <p:cNvPr id="5" name="Picture 4"/>
            <p:cNvPicPr>
              <a:picLocks noChangeAspect="1"/>
            </p:cNvPicPr>
            <p:nvPr/>
          </p:nvPicPr>
          <p:blipFill>
            <a:blip r:embed="rId2" cstate="email">
              <a:clrChange>
                <a:clrFrom>
                  <a:srgbClr val="FFFFFF"/>
                </a:clrFrom>
                <a:clrTo>
                  <a:srgbClr val="FFFFFF">
                    <a:alpha val="0"/>
                  </a:srgbClr>
                </a:clrTo>
              </a:clrChange>
              <a:extLst>
                <a:ext uri="{28A0092B-C50C-407E-A947-70E740481C1C}">
                  <a14:useLocalDpi xmlns:a14="http://schemas.microsoft.com/office/drawing/2010/main"/>
                </a:ext>
              </a:extLst>
            </a:blip>
            <a:stretch>
              <a:fillRect/>
            </a:stretch>
          </p:blipFill>
          <p:spPr>
            <a:xfrm>
              <a:off x="5506770" y="2892099"/>
              <a:ext cx="2816760" cy="1529548"/>
            </a:xfrm>
            <a:prstGeom prst="rect">
              <a:avLst/>
            </a:prstGeom>
          </p:spPr>
        </p:pic>
        <p:pic>
          <p:nvPicPr>
            <p:cNvPr id="6" name="Picture 5"/>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3582195" y="3349734"/>
              <a:ext cx="614278" cy="551247"/>
            </a:xfrm>
            <a:prstGeom prst="rect">
              <a:avLst/>
            </a:prstGeom>
          </p:spPr>
        </p:pic>
        <p:pic>
          <p:nvPicPr>
            <p:cNvPr id="7" name="Picture 6"/>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4947530" y="3349734"/>
              <a:ext cx="614278" cy="551247"/>
            </a:xfrm>
            <a:prstGeom prst="rect">
              <a:avLst/>
            </a:prstGeom>
          </p:spPr>
        </p:pic>
        <p:cxnSp>
          <p:nvCxnSpPr>
            <p:cNvPr id="8" name="Straight Connector 7"/>
            <p:cNvCxnSpPr>
              <a:cxnSpLocks/>
              <a:stCxn id="6" idx="3"/>
              <a:endCxn id="7" idx="1"/>
            </p:cNvCxnSpPr>
            <p:nvPr/>
          </p:nvCxnSpPr>
          <p:spPr>
            <a:xfrm>
              <a:off x="4196473" y="3625358"/>
              <a:ext cx="751058" cy="0"/>
            </a:xfrm>
            <a:prstGeom prst="line">
              <a:avLst/>
            </a:prstGeom>
            <a:ln w="76200">
              <a:solidFill>
                <a:schemeClr val="tx2"/>
              </a:solidFill>
              <a:prstDash val="sysDot"/>
            </a:ln>
          </p:spPr>
          <p:style>
            <a:lnRef idx="1">
              <a:schemeClr val="accent1"/>
            </a:lnRef>
            <a:fillRef idx="0">
              <a:schemeClr val="accent1"/>
            </a:fillRef>
            <a:effectRef idx="0">
              <a:schemeClr val="accent1"/>
            </a:effectRef>
            <a:fontRef idx="minor">
              <a:schemeClr val="tx1"/>
            </a:fontRef>
          </p:style>
        </p:cxnSp>
        <p:grpSp>
          <p:nvGrpSpPr>
            <p:cNvPr id="14" name="Group 4"/>
            <p:cNvGrpSpPr>
              <a:grpSpLocks noChangeAspect="1"/>
            </p:cNvGrpSpPr>
            <p:nvPr/>
          </p:nvGrpSpPr>
          <p:grpSpPr bwMode="auto">
            <a:xfrm>
              <a:off x="-29086" y="1878938"/>
              <a:ext cx="0" cy="0"/>
              <a:chOff x="2241" y="648"/>
              <a:chExt cx="0" cy="0"/>
            </a:xfrm>
            <a:solidFill>
              <a:schemeClr val="accent4"/>
            </a:solidFill>
          </p:grpSpPr>
          <p:sp>
            <p:nvSpPr>
              <p:cNvPr id="16" name="Line 5"/>
              <p:cNvSpPr>
                <a:spLocks noChangeShapeType="1"/>
              </p:cNvSpPr>
              <p:nvPr/>
            </p:nvSpPr>
            <p:spPr bwMode="auto">
              <a:xfrm>
                <a:off x="2241" y="648"/>
                <a:ext cx="0" cy="0"/>
              </a:xfrm>
              <a:prstGeom prst="lin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8000" tIns="60960" rIns="48000" bIns="60960" numCol="1" anchor="t" anchorCtr="0" compatLnSpc="1">
                <a:prstTxWarp prst="textNoShape">
                  <a:avLst/>
                </a:prstTxWarp>
              </a:bodyPr>
              <a:lstStyle/>
              <a:p>
                <a:pPr algn="ctr"/>
                <a:endParaRPr lang="en-GB" sz="1333"/>
              </a:p>
            </p:txBody>
          </p:sp>
          <p:sp>
            <p:nvSpPr>
              <p:cNvPr id="17" name="Line 6"/>
              <p:cNvSpPr>
                <a:spLocks noChangeShapeType="1"/>
              </p:cNvSpPr>
              <p:nvPr/>
            </p:nvSpPr>
            <p:spPr bwMode="auto">
              <a:xfrm>
                <a:off x="2241" y="648"/>
                <a:ext cx="0" cy="0"/>
              </a:xfrm>
              <a:prstGeom prst="line">
                <a:avLst/>
              </a:prstGeom>
              <a:grpFill/>
              <a:ln w="11113" cap="flat">
                <a:solidFill>
                  <a:srgbClr val="FFFFFF"/>
                </a:solidFill>
                <a:prstDash val="solid"/>
                <a:miter lim="800000"/>
                <a:headEnd/>
                <a:tailEnd/>
              </a:ln>
            </p:spPr>
            <p:txBody>
              <a:bodyPr vert="horz" wrap="square" lIns="48000" tIns="60960" rIns="48000" bIns="60960" numCol="1" anchor="t" anchorCtr="0" compatLnSpc="1">
                <a:prstTxWarp prst="textNoShape">
                  <a:avLst/>
                </a:prstTxWarp>
              </a:bodyPr>
              <a:lstStyle/>
              <a:p>
                <a:pPr algn="ctr"/>
                <a:endParaRPr lang="en-GB" sz="1333"/>
              </a:p>
            </p:txBody>
          </p:sp>
        </p:grpSp>
        <p:grpSp>
          <p:nvGrpSpPr>
            <p:cNvPr id="22" name="Group 4"/>
            <p:cNvGrpSpPr>
              <a:grpSpLocks noChangeAspect="1"/>
            </p:cNvGrpSpPr>
            <p:nvPr/>
          </p:nvGrpSpPr>
          <p:grpSpPr bwMode="auto">
            <a:xfrm>
              <a:off x="4657214" y="1878938"/>
              <a:ext cx="0" cy="0"/>
              <a:chOff x="2241" y="648"/>
              <a:chExt cx="0" cy="0"/>
            </a:xfrm>
            <a:solidFill>
              <a:schemeClr val="accent4"/>
            </a:solidFill>
          </p:grpSpPr>
          <p:sp>
            <p:nvSpPr>
              <p:cNvPr id="24" name="Line 5"/>
              <p:cNvSpPr>
                <a:spLocks noChangeShapeType="1"/>
              </p:cNvSpPr>
              <p:nvPr/>
            </p:nvSpPr>
            <p:spPr bwMode="auto">
              <a:xfrm>
                <a:off x="2241" y="648"/>
                <a:ext cx="0" cy="0"/>
              </a:xfrm>
              <a:prstGeom prst="lin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8000" tIns="60960" rIns="48000" bIns="60960" numCol="1" anchor="t" anchorCtr="0" compatLnSpc="1">
                <a:prstTxWarp prst="textNoShape">
                  <a:avLst/>
                </a:prstTxWarp>
              </a:bodyPr>
              <a:lstStyle/>
              <a:p>
                <a:pPr algn="ctr"/>
                <a:endParaRPr lang="en-GB" sz="1333"/>
              </a:p>
            </p:txBody>
          </p:sp>
          <p:sp>
            <p:nvSpPr>
              <p:cNvPr id="25" name="Line 6"/>
              <p:cNvSpPr>
                <a:spLocks noChangeShapeType="1"/>
              </p:cNvSpPr>
              <p:nvPr/>
            </p:nvSpPr>
            <p:spPr bwMode="auto">
              <a:xfrm>
                <a:off x="2241" y="648"/>
                <a:ext cx="0" cy="0"/>
              </a:xfrm>
              <a:prstGeom prst="line">
                <a:avLst/>
              </a:prstGeom>
              <a:grpFill/>
              <a:ln w="11113" cap="flat">
                <a:solidFill>
                  <a:srgbClr val="FFFFFF"/>
                </a:solidFill>
                <a:prstDash val="solid"/>
                <a:miter lim="800000"/>
                <a:headEnd/>
                <a:tailEnd/>
              </a:ln>
            </p:spPr>
            <p:txBody>
              <a:bodyPr vert="horz" wrap="square" lIns="48000" tIns="60960" rIns="48000" bIns="60960" numCol="1" anchor="t" anchorCtr="0" compatLnSpc="1">
                <a:prstTxWarp prst="textNoShape">
                  <a:avLst/>
                </a:prstTxWarp>
              </a:bodyPr>
              <a:lstStyle/>
              <a:p>
                <a:pPr algn="ctr"/>
                <a:endParaRPr lang="en-GB" sz="1333"/>
              </a:p>
            </p:txBody>
          </p:sp>
        </p:grpSp>
      </p:grpSp>
      <p:sp>
        <p:nvSpPr>
          <p:cNvPr id="11" name="Left-Right Arrow 10">
            <a:extLst>
              <a:ext uri="{FF2B5EF4-FFF2-40B4-BE49-F238E27FC236}">
                <a16:creationId xmlns:a16="http://schemas.microsoft.com/office/drawing/2014/main" id="{3174D77E-F33E-814F-BD1D-446517D371C1}"/>
              </a:ext>
            </a:extLst>
          </p:cNvPr>
          <p:cNvSpPr/>
          <p:nvPr/>
        </p:nvSpPr>
        <p:spPr>
          <a:xfrm>
            <a:off x="4825792" y="3465326"/>
            <a:ext cx="3036277" cy="1395047"/>
          </a:xfrm>
          <a:prstGeom prst="lef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67" dirty="0"/>
              <a:t>Media essences</a:t>
            </a:r>
            <a:br>
              <a:rPr lang="en-US" sz="1467" dirty="0"/>
            </a:br>
            <a:r>
              <a:rPr lang="en-US" sz="1467" dirty="0"/>
              <a:t>data flows</a:t>
            </a:r>
          </a:p>
        </p:txBody>
      </p:sp>
      <p:sp>
        <p:nvSpPr>
          <p:cNvPr id="19" name="Left-Right Arrow 18">
            <a:extLst>
              <a:ext uri="{FF2B5EF4-FFF2-40B4-BE49-F238E27FC236}">
                <a16:creationId xmlns:a16="http://schemas.microsoft.com/office/drawing/2014/main" id="{1BDB9B68-A761-964C-9AAE-B3CE731A2CCD}"/>
              </a:ext>
            </a:extLst>
          </p:cNvPr>
          <p:cNvSpPr/>
          <p:nvPr/>
        </p:nvSpPr>
        <p:spPr>
          <a:xfrm>
            <a:off x="4825792" y="4954157"/>
            <a:ext cx="3036277" cy="1395047"/>
          </a:xfrm>
          <a:prstGeom prst="leftRightArrow">
            <a:avLst/>
          </a:prstGeom>
          <a:solidFill>
            <a:srgbClr val="7030A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67" dirty="0"/>
              <a:t>Registration, discovery and control</a:t>
            </a:r>
          </a:p>
        </p:txBody>
      </p:sp>
    </p:spTree>
    <p:extLst>
      <p:ext uri="{BB962C8B-B14F-4D97-AF65-F5344CB8AC3E}">
        <p14:creationId xmlns:p14="http://schemas.microsoft.com/office/powerpoint/2010/main" val="2316273783"/>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 name="Group 7">
            <a:extLst>
              <a:ext uri="{FF2B5EF4-FFF2-40B4-BE49-F238E27FC236}">
                <a16:creationId xmlns:a16="http://schemas.microsoft.com/office/drawing/2014/main" id="{8824A3C1-8DA4-498A-A089-2C4B33101504}"/>
              </a:ext>
            </a:extLst>
          </p:cNvPr>
          <p:cNvGrpSpPr/>
          <p:nvPr/>
        </p:nvGrpSpPr>
        <p:grpSpPr>
          <a:xfrm>
            <a:off x="458346" y="1468457"/>
            <a:ext cx="11323589" cy="5354147"/>
            <a:chOff x="123639" y="506117"/>
            <a:chExt cx="8967193" cy="4224513"/>
          </a:xfrm>
        </p:grpSpPr>
        <p:sp>
          <p:nvSpPr>
            <p:cNvPr id="4" name="Rectangle 3">
              <a:extLst>
                <a:ext uri="{FF2B5EF4-FFF2-40B4-BE49-F238E27FC236}">
                  <a16:creationId xmlns:a16="http://schemas.microsoft.com/office/drawing/2014/main" id="{1E278D67-2BDC-4CA0-9A0B-3F6CE43AB9FC}"/>
                </a:ext>
              </a:extLst>
            </p:cNvPr>
            <p:cNvSpPr/>
            <p:nvPr/>
          </p:nvSpPr>
          <p:spPr>
            <a:xfrm>
              <a:off x="6050573" y="530105"/>
              <a:ext cx="2969789" cy="4200525"/>
            </a:xfrm>
            <a:prstGeom prst="rect">
              <a:avLst/>
            </a:prstGeom>
            <a:solidFill>
              <a:schemeClr val="bg1">
                <a:lumMod val="95000"/>
              </a:schemeClr>
            </a:solidFill>
            <a:ln>
              <a:noFill/>
            </a:ln>
            <a:effectLst/>
          </p:spPr>
          <p:style>
            <a:lnRef idx="1">
              <a:schemeClr val="accent2"/>
            </a:lnRef>
            <a:fillRef idx="3">
              <a:schemeClr val="accent2"/>
            </a:fillRef>
            <a:effectRef idx="2">
              <a:schemeClr val="accent2"/>
            </a:effectRef>
            <a:fontRef idx="minor">
              <a:schemeClr val="lt1"/>
            </a:fontRef>
          </p:style>
          <p:txBody>
            <a:bodyPr rtlCol="0" anchor="ctr"/>
            <a:lstStyle/>
            <a:p>
              <a:pPr algn="ctr"/>
              <a:endParaRPr kumimoji="1" lang="en-GB" sz="1351">
                <a:latin typeface="Calibri Light" panose="020F0302020204030204" pitchFamily="34" charset="0"/>
              </a:endParaRPr>
            </a:p>
          </p:txBody>
        </p:sp>
        <p:sp>
          <p:nvSpPr>
            <p:cNvPr id="5" name="Rectangle 4">
              <a:extLst>
                <a:ext uri="{FF2B5EF4-FFF2-40B4-BE49-F238E27FC236}">
                  <a16:creationId xmlns:a16="http://schemas.microsoft.com/office/drawing/2014/main" id="{0B3CC052-F2C2-4995-8D4A-A999AE97C404}"/>
                </a:ext>
              </a:extLst>
            </p:cNvPr>
            <p:cNvSpPr/>
            <p:nvPr/>
          </p:nvSpPr>
          <p:spPr>
            <a:xfrm>
              <a:off x="123639" y="530105"/>
              <a:ext cx="2951591" cy="4200525"/>
            </a:xfrm>
            <a:prstGeom prst="rect">
              <a:avLst/>
            </a:prstGeom>
            <a:solidFill>
              <a:schemeClr val="bg1">
                <a:lumMod val="95000"/>
              </a:schemeClr>
            </a:solidFill>
            <a:ln>
              <a:noFill/>
            </a:ln>
            <a:effectLst/>
          </p:spPr>
          <p:style>
            <a:lnRef idx="1">
              <a:schemeClr val="accent2"/>
            </a:lnRef>
            <a:fillRef idx="3">
              <a:schemeClr val="accent2"/>
            </a:fillRef>
            <a:effectRef idx="2">
              <a:schemeClr val="accent2"/>
            </a:effectRef>
            <a:fontRef idx="minor">
              <a:schemeClr val="lt1"/>
            </a:fontRef>
          </p:style>
          <p:txBody>
            <a:bodyPr rtlCol="0" anchor="ctr"/>
            <a:lstStyle/>
            <a:p>
              <a:pPr algn="ctr"/>
              <a:endParaRPr kumimoji="1" lang="en-GB" sz="1351">
                <a:latin typeface="Calibri Light" panose="020F0302020204030204" pitchFamily="34" charset="0"/>
              </a:endParaRPr>
            </a:p>
          </p:txBody>
        </p:sp>
        <p:sp>
          <p:nvSpPr>
            <p:cNvPr id="6" name="Rectangle 5">
              <a:extLst>
                <a:ext uri="{FF2B5EF4-FFF2-40B4-BE49-F238E27FC236}">
                  <a16:creationId xmlns:a16="http://schemas.microsoft.com/office/drawing/2014/main" id="{BECB7731-CB19-4676-8A38-D7279EE45319}"/>
                </a:ext>
              </a:extLst>
            </p:cNvPr>
            <p:cNvSpPr/>
            <p:nvPr/>
          </p:nvSpPr>
          <p:spPr>
            <a:xfrm>
              <a:off x="3081673" y="530105"/>
              <a:ext cx="2951591" cy="4200525"/>
            </a:xfrm>
            <a:prstGeom prst="rect">
              <a:avLst/>
            </a:prstGeom>
            <a:solidFill>
              <a:schemeClr val="bg1">
                <a:lumMod val="85000"/>
              </a:schemeClr>
            </a:solidFill>
            <a:ln>
              <a:noFill/>
            </a:ln>
            <a:effectLst/>
          </p:spPr>
          <p:style>
            <a:lnRef idx="1">
              <a:schemeClr val="accent2"/>
            </a:lnRef>
            <a:fillRef idx="3">
              <a:schemeClr val="accent2"/>
            </a:fillRef>
            <a:effectRef idx="2">
              <a:schemeClr val="accent2"/>
            </a:effectRef>
            <a:fontRef idx="minor">
              <a:schemeClr val="lt1"/>
            </a:fontRef>
          </p:style>
          <p:txBody>
            <a:bodyPr rtlCol="0" anchor="ctr"/>
            <a:lstStyle/>
            <a:p>
              <a:pPr algn="ctr"/>
              <a:endParaRPr kumimoji="1" lang="en-GB" sz="1351">
                <a:latin typeface="Calibri Light" panose="020F0302020204030204" pitchFamily="34" charset="0"/>
              </a:endParaRPr>
            </a:p>
          </p:txBody>
        </p:sp>
        <p:sp>
          <p:nvSpPr>
            <p:cNvPr id="22" name="Arrow: Right 21">
              <a:extLst>
                <a:ext uri="{FF2B5EF4-FFF2-40B4-BE49-F238E27FC236}">
                  <a16:creationId xmlns:a16="http://schemas.microsoft.com/office/drawing/2014/main" id="{14BD60B2-7AB7-4AB5-9700-B2D3F63E8978}"/>
                </a:ext>
              </a:extLst>
            </p:cNvPr>
            <p:cNvSpPr/>
            <p:nvPr/>
          </p:nvSpPr>
          <p:spPr>
            <a:xfrm>
              <a:off x="1523711" y="2741589"/>
              <a:ext cx="6133655" cy="1603900"/>
            </a:xfrm>
            <a:prstGeom prst="rightArrow">
              <a:avLst>
                <a:gd name="adj1" fmla="val 81050"/>
                <a:gd name="adj2" fmla="val 36760"/>
              </a:avLst>
            </a:prstGeom>
            <a:solidFill>
              <a:schemeClr val="accent5">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351"/>
            </a:p>
          </p:txBody>
        </p:sp>
        <p:sp>
          <p:nvSpPr>
            <p:cNvPr id="23" name="Arrow: Right 22">
              <a:extLst>
                <a:ext uri="{FF2B5EF4-FFF2-40B4-BE49-F238E27FC236}">
                  <a16:creationId xmlns:a16="http://schemas.microsoft.com/office/drawing/2014/main" id="{070A6255-DFA7-4D47-94A4-AE2D25C675A8}"/>
                </a:ext>
              </a:extLst>
            </p:cNvPr>
            <p:cNvSpPr/>
            <p:nvPr/>
          </p:nvSpPr>
          <p:spPr>
            <a:xfrm>
              <a:off x="1523710" y="1005251"/>
              <a:ext cx="6133655" cy="1603900"/>
            </a:xfrm>
            <a:prstGeom prst="rightArrow">
              <a:avLst>
                <a:gd name="adj1" fmla="val 81050"/>
                <a:gd name="adj2" fmla="val 36760"/>
              </a:avLst>
            </a:prstGeom>
            <a:solidFill>
              <a:schemeClr val="accent6">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351"/>
            </a:p>
          </p:txBody>
        </p:sp>
        <p:sp>
          <p:nvSpPr>
            <p:cNvPr id="7" name="Rectangle: Rounded Corners 6">
              <a:extLst>
                <a:ext uri="{FF2B5EF4-FFF2-40B4-BE49-F238E27FC236}">
                  <a16:creationId xmlns:a16="http://schemas.microsoft.com/office/drawing/2014/main" id="{F9CE3872-1EB5-45AA-ACAE-768D8BFFAECF}"/>
                </a:ext>
              </a:extLst>
            </p:cNvPr>
            <p:cNvSpPr/>
            <p:nvPr/>
          </p:nvSpPr>
          <p:spPr>
            <a:xfrm>
              <a:off x="2233505" y="807104"/>
              <a:ext cx="1651347" cy="3711958"/>
            </a:xfrm>
            <a:prstGeom prst="roundRect">
              <a:avLst>
                <a:gd name="adj" fmla="val 8436"/>
              </a:avLst>
            </a:prstGeom>
            <a:solidFill>
              <a:schemeClr val="accent4">
                <a:lumMod val="20000"/>
                <a:lumOff val="80000"/>
                <a:alpha val="90000"/>
              </a:schemeClr>
            </a:solidFill>
            <a:ln>
              <a:solidFill>
                <a:schemeClr val="tx1"/>
              </a:solidFill>
            </a:ln>
            <a:effectLst>
              <a:outerShdw blurRad="50800" dist="38100" dir="2700000" algn="tl" rotWithShape="0">
                <a:prstClr val="black">
                  <a:alpha val="40000"/>
                </a:prstClr>
              </a:outerShdw>
            </a:effectLst>
          </p:spPr>
          <p:style>
            <a:lnRef idx="1">
              <a:schemeClr val="accent2"/>
            </a:lnRef>
            <a:fillRef idx="3">
              <a:schemeClr val="accent2"/>
            </a:fillRef>
            <a:effectRef idx="2">
              <a:schemeClr val="accent2"/>
            </a:effectRef>
            <a:fontRef idx="minor">
              <a:schemeClr val="lt1"/>
            </a:fontRef>
          </p:style>
          <p:txBody>
            <a:bodyPr rtlCol="0" anchor="t"/>
            <a:lstStyle/>
            <a:p>
              <a:pPr algn="ctr"/>
              <a:r>
                <a:rPr kumimoji="1" lang="en-GB" sz="2400" b="1" dirty="0">
                  <a:solidFill>
                    <a:schemeClr val="tx1"/>
                  </a:solidFill>
                  <a:latin typeface="Calibri Light" panose="020F0302020204030204" pitchFamily="34" charset="0"/>
                </a:rPr>
                <a:t>TR-09 Gateway G1</a:t>
              </a:r>
            </a:p>
          </p:txBody>
        </p:sp>
        <p:sp>
          <p:nvSpPr>
            <p:cNvPr id="9" name="Rectangle: Rounded Corners 8">
              <a:extLst>
                <a:ext uri="{FF2B5EF4-FFF2-40B4-BE49-F238E27FC236}">
                  <a16:creationId xmlns:a16="http://schemas.microsoft.com/office/drawing/2014/main" id="{7E664AD3-69C0-4AC3-A8C2-04A7D02AE821}"/>
                </a:ext>
              </a:extLst>
            </p:cNvPr>
            <p:cNvSpPr/>
            <p:nvPr/>
          </p:nvSpPr>
          <p:spPr>
            <a:xfrm>
              <a:off x="5180127" y="807104"/>
              <a:ext cx="1651347" cy="3711958"/>
            </a:xfrm>
            <a:prstGeom prst="roundRect">
              <a:avLst>
                <a:gd name="adj" fmla="val 9558"/>
              </a:avLst>
            </a:prstGeom>
            <a:solidFill>
              <a:schemeClr val="accent4">
                <a:lumMod val="20000"/>
                <a:lumOff val="80000"/>
                <a:alpha val="90000"/>
              </a:schemeClr>
            </a:solidFill>
            <a:ln>
              <a:solidFill>
                <a:schemeClr val="tx1"/>
              </a:solidFill>
            </a:ln>
            <a:effectLst>
              <a:outerShdw blurRad="50800" dist="38100" dir="2700000" algn="tl" rotWithShape="0">
                <a:prstClr val="black">
                  <a:alpha val="40000"/>
                </a:prstClr>
              </a:outerShdw>
            </a:effectLst>
          </p:spPr>
          <p:style>
            <a:lnRef idx="1">
              <a:schemeClr val="accent2"/>
            </a:lnRef>
            <a:fillRef idx="3">
              <a:schemeClr val="accent2"/>
            </a:fillRef>
            <a:effectRef idx="2">
              <a:schemeClr val="accent2"/>
            </a:effectRef>
            <a:fontRef idx="minor">
              <a:schemeClr val="lt1"/>
            </a:fontRef>
          </p:style>
          <p:txBody>
            <a:bodyPr rtlCol="0" anchor="t"/>
            <a:lstStyle/>
            <a:p>
              <a:pPr algn="ctr"/>
              <a:r>
                <a:rPr kumimoji="1" lang="en-GB" sz="2400" b="1" dirty="0">
                  <a:solidFill>
                    <a:schemeClr val="tx1"/>
                  </a:solidFill>
                  <a:latin typeface="Calibri Light" panose="020F0302020204030204" pitchFamily="34" charset="0"/>
                </a:rPr>
                <a:t>TR-09 Gateway G2</a:t>
              </a:r>
            </a:p>
          </p:txBody>
        </p:sp>
        <p:sp>
          <p:nvSpPr>
            <p:cNvPr id="14" name="TextBox 13">
              <a:extLst>
                <a:ext uri="{FF2B5EF4-FFF2-40B4-BE49-F238E27FC236}">
                  <a16:creationId xmlns:a16="http://schemas.microsoft.com/office/drawing/2014/main" id="{F8427192-7B96-49E1-9F52-85257C8C437E}"/>
                </a:ext>
              </a:extLst>
            </p:cNvPr>
            <p:cNvSpPr txBox="1"/>
            <p:nvPr/>
          </p:nvSpPr>
          <p:spPr>
            <a:xfrm>
              <a:off x="123639" y="506117"/>
              <a:ext cx="1258648" cy="364262"/>
            </a:xfrm>
            <a:prstGeom prst="rect">
              <a:avLst/>
            </a:prstGeom>
            <a:noFill/>
          </p:spPr>
          <p:txBody>
            <a:bodyPr wrap="square" rtlCol="0">
              <a:spAutoFit/>
            </a:bodyPr>
            <a:lstStyle/>
            <a:p>
              <a:r>
                <a:rPr lang="en-GB" sz="2400" b="1" dirty="0">
                  <a:latin typeface="Calibri Light" panose="020F0302020204030204" pitchFamily="34" charset="0"/>
                </a:rPr>
                <a:t>Facility 1</a:t>
              </a:r>
            </a:p>
          </p:txBody>
        </p:sp>
        <p:sp>
          <p:nvSpPr>
            <p:cNvPr id="17" name="TextBox 16">
              <a:extLst>
                <a:ext uri="{FF2B5EF4-FFF2-40B4-BE49-F238E27FC236}">
                  <a16:creationId xmlns:a16="http://schemas.microsoft.com/office/drawing/2014/main" id="{4F5BEA9B-7E27-43FC-A0F0-E31FE9CDD5B1}"/>
                </a:ext>
              </a:extLst>
            </p:cNvPr>
            <p:cNvSpPr txBox="1"/>
            <p:nvPr/>
          </p:nvSpPr>
          <p:spPr>
            <a:xfrm>
              <a:off x="7936734" y="506117"/>
              <a:ext cx="1154098" cy="364262"/>
            </a:xfrm>
            <a:prstGeom prst="rect">
              <a:avLst/>
            </a:prstGeom>
            <a:noFill/>
          </p:spPr>
          <p:txBody>
            <a:bodyPr wrap="square" rtlCol="0">
              <a:spAutoFit/>
            </a:bodyPr>
            <a:lstStyle/>
            <a:p>
              <a:r>
                <a:rPr lang="en-GB" sz="2400" b="1" dirty="0">
                  <a:latin typeface="Calibri Light" panose="020F0302020204030204" pitchFamily="34" charset="0"/>
                </a:rPr>
                <a:t>Facility 2</a:t>
              </a:r>
            </a:p>
          </p:txBody>
        </p:sp>
        <p:sp>
          <p:nvSpPr>
            <p:cNvPr id="18" name="TextBox 17">
              <a:extLst>
                <a:ext uri="{FF2B5EF4-FFF2-40B4-BE49-F238E27FC236}">
                  <a16:creationId xmlns:a16="http://schemas.microsoft.com/office/drawing/2014/main" id="{F37EB328-E09B-4941-ADD9-2B2AD103BDF5}"/>
                </a:ext>
              </a:extLst>
            </p:cNvPr>
            <p:cNvSpPr txBox="1"/>
            <p:nvPr/>
          </p:nvSpPr>
          <p:spPr>
            <a:xfrm>
              <a:off x="4249045" y="506117"/>
              <a:ext cx="688256" cy="364262"/>
            </a:xfrm>
            <a:prstGeom prst="rect">
              <a:avLst/>
            </a:prstGeom>
            <a:noFill/>
          </p:spPr>
          <p:txBody>
            <a:bodyPr wrap="square" rtlCol="0">
              <a:spAutoFit/>
            </a:bodyPr>
            <a:lstStyle/>
            <a:p>
              <a:pPr algn="ctr"/>
              <a:r>
                <a:rPr lang="en-GB" sz="2400" b="1">
                  <a:latin typeface="Calibri Light" panose="020F0302020204030204" pitchFamily="34" charset="0"/>
                </a:rPr>
                <a:t>WAN</a:t>
              </a:r>
            </a:p>
          </p:txBody>
        </p:sp>
        <p:sp>
          <p:nvSpPr>
            <p:cNvPr id="24" name="Rectangle: Rounded Corners 23">
              <a:extLst>
                <a:ext uri="{FF2B5EF4-FFF2-40B4-BE49-F238E27FC236}">
                  <a16:creationId xmlns:a16="http://schemas.microsoft.com/office/drawing/2014/main" id="{7E2F02DF-852F-449E-9AE3-58CDCD8B1FE9}"/>
                </a:ext>
              </a:extLst>
            </p:cNvPr>
            <p:cNvSpPr/>
            <p:nvPr/>
          </p:nvSpPr>
          <p:spPr>
            <a:xfrm>
              <a:off x="2276818" y="2965726"/>
              <a:ext cx="1555359" cy="1143649"/>
            </a:xfrm>
            <a:prstGeom prst="roundRect">
              <a:avLst/>
            </a:prstGeom>
            <a:solidFill>
              <a:schemeClr val="accent5">
                <a:lumMod val="60000"/>
                <a:lumOff val="40000"/>
                <a:alpha val="80000"/>
              </a:schemeClr>
            </a:solidFill>
            <a:ln>
              <a:solidFill>
                <a:schemeClr val="tx1"/>
              </a:solidFill>
            </a:ln>
            <a:effectLst>
              <a:outerShdw blurRad="50800" dist="38100" dir="2700000" algn="tl" rotWithShape="0">
                <a:prstClr val="black">
                  <a:alpha val="40000"/>
                </a:prstClr>
              </a:outerShdw>
            </a:effectLst>
          </p:spPr>
          <p:style>
            <a:lnRef idx="1">
              <a:schemeClr val="accent2"/>
            </a:lnRef>
            <a:fillRef idx="3">
              <a:schemeClr val="accent2"/>
            </a:fillRef>
            <a:effectRef idx="2">
              <a:schemeClr val="accent2"/>
            </a:effectRef>
            <a:fontRef idx="minor">
              <a:schemeClr val="lt1"/>
            </a:fontRef>
          </p:style>
          <p:txBody>
            <a:bodyPr rtlCol="0" anchor="ctr"/>
            <a:lstStyle/>
            <a:p>
              <a:pPr algn="ctr"/>
              <a:r>
                <a:rPr kumimoji="1" lang="en-GB" sz="1400" b="1" dirty="0">
                  <a:solidFill>
                    <a:schemeClr val="tx1"/>
                  </a:solidFill>
                  <a:latin typeface="Calibri Light" panose="020F0302020204030204" pitchFamily="34" charset="0"/>
                </a:rPr>
                <a:t>Encoding</a:t>
              </a:r>
            </a:p>
            <a:p>
              <a:pPr algn="ctr"/>
              <a:r>
                <a:rPr kumimoji="1" lang="en-GB" sz="1400" b="1" dirty="0">
                  <a:solidFill>
                    <a:schemeClr val="tx1"/>
                  </a:solidFill>
                  <a:latin typeface="Calibri Light" panose="020F0302020204030204" pitchFamily="34" charset="0"/>
                </a:rPr>
                <a:t>Encryption</a:t>
              </a:r>
            </a:p>
            <a:p>
              <a:pPr algn="ctr"/>
              <a:r>
                <a:rPr kumimoji="1" lang="en-GB" sz="1400" b="1" dirty="0">
                  <a:solidFill>
                    <a:schemeClr val="tx1"/>
                  </a:solidFill>
                  <a:latin typeface="Calibri Light" panose="020F0302020204030204" pitchFamily="34" charset="0"/>
                </a:rPr>
                <a:t>Error Protection</a:t>
              </a:r>
            </a:p>
            <a:p>
              <a:pPr algn="ctr"/>
              <a:r>
                <a:rPr kumimoji="1" lang="en-GB" sz="1400" b="1" dirty="0">
                  <a:solidFill>
                    <a:schemeClr val="tx1"/>
                  </a:solidFill>
                  <a:latin typeface="Calibri Light" panose="020F0302020204030204" pitchFamily="34" charset="0"/>
                </a:rPr>
                <a:t>Encapsulation</a:t>
              </a:r>
            </a:p>
          </p:txBody>
        </p:sp>
        <p:sp>
          <p:nvSpPr>
            <p:cNvPr id="2" name="TextBox 1">
              <a:extLst>
                <a:ext uri="{FF2B5EF4-FFF2-40B4-BE49-F238E27FC236}">
                  <a16:creationId xmlns:a16="http://schemas.microsoft.com/office/drawing/2014/main" id="{CAE69B70-C354-4D4A-9180-529B52D3587C}"/>
                </a:ext>
              </a:extLst>
            </p:cNvPr>
            <p:cNvSpPr txBox="1"/>
            <p:nvPr/>
          </p:nvSpPr>
          <p:spPr>
            <a:xfrm>
              <a:off x="3970345" y="1613483"/>
              <a:ext cx="1151425" cy="461397"/>
            </a:xfrm>
            <a:prstGeom prst="rect">
              <a:avLst/>
            </a:prstGeom>
            <a:noFill/>
          </p:spPr>
          <p:txBody>
            <a:bodyPr wrap="square" rtlCol="0">
              <a:spAutoFit/>
            </a:bodyPr>
            <a:lstStyle/>
            <a:p>
              <a:pPr algn="ctr"/>
              <a:r>
                <a:rPr lang="en-GB" sz="1600" dirty="0">
                  <a:solidFill>
                    <a:schemeClr val="bg1"/>
                  </a:solidFill>
                </a:rPr>
                <a:t>CONTROL</a:t>
              </a:r>
              <a:br>
                <a:rPr lang="en-GB" sz="1600" dirty="0">
                  <a:solidFill>
                    <a:schemeClr val="bg1"/>
                  </a:solidFill>
                </a:rPr>
              </a:br>
              <a:r>
                <a:rPr lang="en-GB" sz="1600" dirty="0">
                  <a:solidFill>
                    <a:schemeClr val="bg1"/>
                  </a:solidFill>
                </a:rPr>
                <a:t>PLANE</a:t>
              </a:r>
            </a:p>
          </p:txBody>
        </p:sp>
        <p:sp>
          <p:nvSpPr>
            <p:cNvPr id="26" name="TextBox 25">
              <a:extLst>
                <a:ext uri="{FF2B5EF4-FFF2-40B4-BE49-F238E27FC236}">
                  <a16:creationId xmlns:a16="http://schemas.microsoft.com/office/drawing/2014/main" id="{0885C9B7-E05E-4DD0-9C4E-C17463A7CA1D}"/>
                </a:ext>
              </a:extLst>
            </p:cNvPr>
            <p:cNvSpPr txBox="1"/>
            <p:nvPr/>
          </p:nvSpPr>
          <p:spPr>
            <a:xfrm>
              <a:off x="3951544" y="3356896"/>
              <a:ext cx="1151425" cy="461397"/>
            </a:xfrm>
            <a:prstGeom prst="rect">
              <a:avLst/>
            </a:prstGeom>
            <a:noFill/>
          </p:spPr>
          <p:txBody>
            <a:bodyPr wrap="square" rtlCol="0">
              <a:spAutoFit/>
            </a:bodyPr>
            <a:lstStyle/>
            <a:p>
              <a:pPr algn="ctr"/>
              <a:r>
                <a:rPr lang="en-GB" sz="1600" dirty="0">
                  <a:solidFill>
                    <a:schemeClr val="bg1"/>
                  </a:solidFill>
                </a:rPr>
                <a:t>DATA</a:t>
              </a:r>
              <a:br>
                <a:rPr lang="en-GB" sz="1600" dirty="0">
                  <a:solidFill>
                    <a:schemeClr val="bg1"/>
                  </a:solidFill>
                </a:rPr>
              </a:br>
              <a:r>
                <a:rPr lang="en-GB" sz="1600" dirty="0">
                  <a:solidFill>
                    <a:schemeClr val="bg1"/>
                  </a:solidFill>
                </a:rPr>
                <a:t>PLANE</a:t>
              </a:r>
            </a:p>
          </p:txBody>
        </p:sp>
        <p:sp>
          <p:nvSpPr>
            <p:cNvPr id="28" name="Rectangle: Rounded Corners 27">
              <a:extLst>
                <a:ext uri="{FF2B5EF4-FFF2-40B4-BE49-F238E27FC236}">
                  <a16:creationId xmlns:a16="http://schemas.microsoft.com/office/drawing/2014/main" id="{D7624A47-151F-4FE8-A685-292FF3065523}"/>
                </a:ext>
              </a:extLst>
            </p:cNvPr>
            <p:cNvSpPr/>
            <p:nvPr/>
          </p:nvSpPr>
          <p:spPr>
            <a:xfrm>
              <a:off x="5228121" y="2965725"/>
              <a:ext cx="1555359" cy="1143649"/>
            </a:xfrm>
            <a:prstGeom prst="roundRect">
              <a:avLst/>
            </a:prstGeom>
            <a:solidFill>
              <a:schemeClr val="accent5">
                <a:lumMod val="60000"/>
                <a:lumOff val="40000"/>
                <a:alpha val="80000"/>
              </a:schemeClr>
            </a:solidFill>
            <a:ln>
              <a:solidFill>
                <a:schemeClr val="tx1"/>
              </a:solidFill>
            </a:ln>
            <a:effectLst>
              <a:outerShdw blurRad="50800" dist="38100" dir="2700000" algn="tl" rotWithShape="0">
                <a:prstClr val="black">
                  <a:alpha val="40000"/>
                </a:prstClr>
              </a:outerShdw>
            </a:effectLst>
          </p:spPr>
          <p:style>
            <a:lnRef idx="1">
              <a:schemeClr val="accent2"/>
            </a:lnRef>
            <a:fillRef idx="3">
              <a:schemeClr val="accent2"/>
            </a:fillRef>
            <a:effectRef idx="2">
              <a:schemeClr val="accent2"/>
            </a:effectRef>
            <a:fontRef idx="minor">
              <a:schemeClr val="lt1"/>
            </a:fontRef>
          </p:style>
          <p:txBody>
            <a:bodyPr rtlCol="0" anchor="ctr"/>
            <a:lstStyle/>
            <a:p>
              <a:pPr algn="ctr"/>
              <a:r>
                <a:rPr kumimoji="1" lang="en-GB" sz="1400" b="1" dirty="0">
                  <a:solidFill>
                    <a:schemeClr val="tx1"/>
                  </a:solidFill>
                  <a:latin typeface="Calibri Light" panose="020F0302020204030204" pitchFamily="34" charset="0"/>
                </a:rPr>
                <a:t>Decoding</a:t>
              </a:r>
            </a:p>
            <a:p>
              <a:pPr algn="ctr"/>
              <a:r>
                <a:rPr kumimoji="1" lang="en-GB" sz="1400" b="1" dirty="0">
                  <a:solidFill>
                    <a:schemeClr val="tx1"/>
                  </a:solidFill>
                  <a:latin typeface="Calibri Light" panose="020F0302020204030204" pitchFamily="34" charset="0"/>
                </a:rPr>
                <a:t>Decryption</a:t>
              </a:r>
            </a:p>
            <a:p>
              <a:pPr algn="ctr"/>
              <a:r>
                <a:rPr kumimoji="1" lang="en-GB" sz="1400" b="1" dirty="0">
                  <a:solidFill>
                    <a:schemeClr val="tx1"/>
                  </a:solidFill>
                  <a:latin typeface="Calibri Light" panose="020F0302020204030204" pitchFamily="34" charset="0"/>
                </a:rPr>
                <a:t>Error Correction</a:t>
              </a:r>
            </a:p>
            <a:p>
              <a:pPr algn="ctr"/>
              <a:r>
                <a:rPr kumimoji="1" lang="en-GB" sz="1400" b="1" dirty="0">
                  <a:solidFill>
                    <a:schemeClr val="tx1"/>
                  </a:solidFill>
                  <a:latin typeface="Calibri Light" panose="020F0302020204030204" pitchFamily="34" charset="0"/>
                </a:rPr>
                <a:t>Decapsulation</a:t>
              </a:r>
            </a:p>
          </p:txBody>
        </p:sp>
        <p:sp>
          <p:nvSpPr>
            <p:cNvPr id="29" name="Rectangle: Rounded Corners 28">
              <a:extLst>
                <a:ext uri="{FF2B5EF4-FFF2-40B4-BE49-F238E27FC236}">
                  <a16:creationId xmlns:a16="http://schemas.microsoft.com/office/drawing/2014/main" id="{465B884C-A069-4BEC-B7CD-114783A00622}"/>
                </a:ext>
              </a:extLst>
            </p:cNvPr>
            <p:cNvSpPr/>
            <p:nvPr/>
          </p:nvSpPr>
          <p:spPr>
            <a:xfrm>
              <a:off x="2276818" y="1235376"/>
              <a:ext cx="1555359" cy="1143649"/>
            </a:xfrm>
            <a:prstGeom prst="roundRect">
              <a:avLst/>
            </a:prstGeom>
            <a:solidFill>
              <a:schemeClr val="accent6">
                <a:lumMod val="60000"/>
                <a:lumOff val="40000"/>
                <a:alpha val="80000"/>
              </a:schemeClr>
            </a:solidFill>
            <a:ln>
              <a:solidFill>
                <a:schemeClr val="tx1"/>
              </a:solidFill>
            </a:ln>
            <a:effectLst>
              <a:outerShdw blurRad="50800" dist="38100" dir="2700000" algn="tl" rotWithShape="0">
                <a:prstClr val="black">
                  <a:alpha val="40000"/>
                </a:prstClr>
              </a:outerShdw>
            </a:effectLst>
          </p:spPr>
          <p:style>
            <a:lnRef idx="1">
              <a:schemeClr val="accent2"/>
            </a:lnRef>
            <a:fillRef idx="3">
              <a:schemeClr val="accent2"/>
            </a:fillRef>
            <a:effectRef idx="2">
              <a:schemeClr val="accent2"/>
            </a:effectRef>
            <a:fontRef idx="minor">
              <a:schemeClr val="lt1"/>
            </a:fontRef>
          </p:style>
          <p:txBody>
            <a:bodyPr rtlCol="0" anchor="ctr"/>
            <a:lstStyle/>
            <a:p>
              <a:pPr algn="ctr"/>
              <a:r>
                <a:rPr kumimoji="1" lang="en-GB" sz="1400" b="1" dirty="0">
                  <a:solidFill>
                    <a:schemeClr val="tx1"/>
                  </a:solidFill>
                  <a:latin typeface="Calibri Light" panose="020F0302020204030204" pitchFamily="34" charset="0"/>
                </a:rPr>
                <a:t>NMOS Resource Proxying</a:t>
              </a:r>
            </a:p>
          </p:txBody>
        </p:sp>
        <p:sp>
          <p:nvSpPr>
            <p:cNvPr id="30" name="Rectangle: Rounded Corners 29">
              <a:extLst>
                <a:ext uri="{FF2B5EF4-FFF2-40B4-BE49-F238E27FC236}">
                  <a16:creationId xmlns:a16="http://schemas.microsoft.com/office/drawing/2014/main" id="{F09495EE-D204-46FF-A45B-449C0069BD81}"/>
                </a:ext>
              </a:extLst>
            </p:cNvPr>
            <p:cNvSpPr/>
            <p:nvPr/>
          </p:nvSpPr>
          <p:spPr>
            <a:xfrm>
              <a:off x="5224127" y="1235375"/>
              <a:ext cx="1555359" cy="1143649"/>
            </a:xfrm>
            <a:prstGeom prst="roundRect">
              <a:avLst/>
            </a:prstGeom>
            <a:solidFill>
              <a:schemeClr val="accent6">
                <a:lumMod val="60000"/>
                <a:lumOff val="40000"/>
                <a:alpha val="80000"/>
              </a:schemeClr>
            </a:solidFill>
            <a:ln>
              <a:solidFill>
                <a:schemeClr val="tx1"/>
              </a:solidFill>
            </a:ln>
            <a:effectLst>
              <a:outerShdw blurRad="50800" dist="38100" dir="2700000" algn="tl" rotWithShape="0">
                <a:prstClr val="black">
                  <a:alpha val="40000"/>
                </a:prstClr>
              </a:outerShdw>
            </a:effectLst>
          </p:spPr>
          <p:style>
            <a:lnRef idx="1">
              <a:schemeClr val="accent2"/>
            </a:lnRef>
            <a:fillRef idx="3">
              <a:schemeClr val="accent2"/>
            </a:fillRef>
            <a:effectRef idx="2">
              <a:schemeClr val="accent2"/>
            </a:effectRef>
            <a:fontRef idx="minor">
              <a:schemeClr val="lt1"/>
            </a:fontRef>
          </p:style>
          <p:txBody>
            <a:bodyPr rtlCol="0" anchor="ctr"/>
            <a:lstStyle/>
            <a:p>
              <a:pPr algn="ctr"/>
              <a:r>
                <a:rPr kumimoji="1" lang="en-GB" sz="1400" b="1" dirty="0">
                  <a:solidFill>
                    <a:schemeClr val="tx1"/>
                  </a:solidFill>
                  <a:latin typeface="Calibri Light" panose="020F0302020204030204" pitchFamily="34" charset="0"/>
                </a:rPr>
                <a:t>NMOS Resource Proxying</a:t>
              </a:r>
            </a:p>
          </p:txBody>
        </p:sp>
      </p:grpSp>
      <p:sp>
        <p:nvSpPr>
          <p:cNvPr id="3" name="Title 2">
            <a:extLst>
              <a:ext uri="{FF2B5EF4-FFF2-40B4-BE49-F238E27FC236}">
                <a16:creationId xmlns:a16="http://schemas.microsoft.com/office/drawing/2014/main" id="{36498450-F882-419B-B963-8FAE7A8868EA}"/>
              </a:ext>
            </a:extLst>
          </p:cNvPr>
          <p:cNvSpPr>
            <a:spLocks noGrp="1"/>
          </p:cNvSpPr>
          <p:nvPr>
            <p:ph type="title"/>
          </p:nvPr>
        </p:nvSpPr>
        <p:spPr/>
        <p:txBody>
          <a:bodyPr/>
          <a:lstStyle/>
          <a:p>
            <a:r>
              <a:rPr lang="en-GB" dirty="0">
                <a:solidFill>
                  <a:schemeClr val="bg1"/>
                </a:solidFill>
              </a:rPr>
              <a:t>ST2110-WAN</a:t>
            </a:r>
          </a:p>
        </p:txBody>
      </p:sp>
    </p:spTree>
    <p:extLst>
      <p:ext uri="{BB962C8B-B14F-4D97-AF65-F5344CB8AC3E}">
        <p14:creationId xmlns:p14="http://schemas.microsoft.com/office/powerpoint/2010/main" val="132350511"/>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 name="Group 7">
            <a:extLst>
              <a:ext uri="{FF2B5EF4-FFF2-40B4-BE49-F238E27FC236}">
                <a16:creationId xmlns:a16="http://schemas.microsoft.com/office/drawing/2014/main" id="{8348A08C-4DCA-4594-B726-5A932972BE84}"/>
              </a:ext>
            </a:extLst>
          </p:cNvPr>
          <p:cNvGrpSpPr/>
          <p:nvPr/>
        </p:nvGrpSpPr>
        <p:grpSpPr>
          <a:xfrm>
            <a:off x="507695" y="1489986"/>
            <a:ext cx="11244294" cy="5271644"/>
            <a:chOff x="123639" y="506117"/>
            <a:chExt cx="8967194" cy="4224513"/>
          </a:xfrm>
        </p:grpSpPr>
        <p:sp>
          <p:nvSpPr>
            <p:cNvPr id="4" name="Rectangle 3">
              <a:extLst>
                <a:ext uri="{FF2B5EF4-FFF2-40B4-BE49-F238E27FC236}">
                  <a16:creationId xmlns:a16="http://schemas.microsoft.com/office/drawing/2014/main" id="{1E278D67-2BDC-4CA0-9A0B-3F6CE43AB9FC}"/>
                </a:ext>
              </a:extLst>
            </p:cNvPr>
            <p:cNvSpPr/>
            <p:nvPr/>
          </p:nvSpPr>
          <p:spPr>
            <a:xfrm>
              <a:off x="6050573" y="530105"/>
              <a:ext cx="2969789" cy="4200525"/>
            </a:xfrm>
            <a:prstGeom prst="rect">
              <a:avLst/>
            </a:prstGeom>
            <a:solidFill>
              <a:schemeClr val="bg1">
                <a:lumMod val="95000"/>
              </a:schemeClr>
            </a:solidFill>
            <a:ln>
              <a:noFill/>
            </a:ln>
            <a:effectLst/>
          </p:spPr>
          <p:style>
            <a:lnRef idx="1">
              <a:schemeClr val="accent2"/>
            </a:lnRef>
            <a:fillRef idx="3">
              <a:schemeClr val="accent2"/>
            </a:fillRef>
            <a:effectRef idx="2">
              <a:schemeClr val="accent2"/>
            </a:effectRef>
            <a:fontRef idx="minor">
              <a:schemeClr val="lt1"/>
            </a:fontRef>
          </p:style>
          <p:txBody>
            <a:bodyPr rtlCol="0" anchor="ctr"/>
            <a:lstStyle/>
            <a:p>
              <a:pPr algn="ctr"/>
              <a:endParaRPr kumimoji="1" lang="en-GB" sz="1351">
                <a:latin typeface="Calibri Light" panose="020F0302020204030204" pitchFamily="34" charset="0"/>
              </a:endParaRPr>
            </a:p>
          </p:txBody>
        </p:sp>
        <p:sp>
          <p:nvSpPr>
            <p:cNvPr id="5" name="Rectangle 4">
              <a:extLst>
                <a:ext uri="{FF2B5EF4-FFF2-40B4-BE49-F238E27FC236}">
                  <a16:creationId xmlns:a16="http://schemas.microsoft.com/office/drawing/2014/main" id="{0B3CC052-F2C2-4995-8D4A-A999AE97C404}"/>
                </a:ext>
              </a:extLst>
            </p:cNvPr>
            <p:cNvSpPr/>
            <p:nvPr/>
          </p:nvSpPr>
          <p:spPr>
            <a:xfrm>
              <a:off x="123639" y="530105"/>
              <a:ext cx="2951591" cy="4200525"/>
            </a:xfrm>
            <a:prstGeom prst="rect">
              <a:avLst/>
            </a:prstGeom>
            <a:solidFill>
              <a:schemeClr val="bg1">
                <a:lumMod val="95000"/>
              </a:schemeClr>
            </a:solidFill>
            <a:ln>
              <a:noFill/>
            </a:ln>
            <a:effectLst/>
          </p:spPr>
          <p:style>
            <a:lnRef idx="1">
              <a:schemeClr val="accent2"/>
            </a:lnRef>
            <a:fillRef idx="3">
              <a:schemeClr val="accent2"/>
            </a:fillRef>
            <a:effectRef idx="2">
              <a:schemeClr val="accent2"/>
            </a:effectRef>
            <a:fontRef idx="minor">
              <a:schemeClr val="lt1"/>
            </a:fontRef>
          </p:style>
          <p:txBody>
            <a:bodyPr rtlCol="0" anchor="ctr"/>
            <a:lstStyle/>
            <a:p>
              <a:pPr algn="ctr"/>
              <a:endParaRPr kumimoji="1" lang="en-GB" sz="1351" dirty="0">
                <a:latin typeface="Calibri Light" panose="020F0302020204030204" pitchFamily="34" charset="0"/>
              </a:endParaRPr>
            </a:p>
          </p:txBody>
        </p:sp>
        <p:sp>
          <p:nvSpPr>
            <p:cNvPr id="6" name="Rectangle 5">
              <a:extLst>
                <a:ext uri="{FF2B5EF4-FFF2-40B4-BE49-F238E27FC236}">
                  <a16:creationId xmlns:a16="http://schemas.microsoft.com/office/drawing/2014/main" id="{BECB7731-CB19-4676-8A38-D7279EE45319}"/>
                </a:ext>
              </a:extLst>
            </p:cNvPr>
            <p:cNvSpPr/>
            <p:nvPr/>
          </p:nvSpPr>
          <p:spPr>
            <a:xfrm>
              <a:off x="3081673" y="530105"/>
              <a:ext cx="2951591" cy="4200525"/>
            </a:xfrm>
            <a:prstGeom prst="rect">
              <a:avLst/>
            </a:prstGeom>
            <a:solidFill>
              <a:schemeClr val="bg1">
                <a:lumMod val="85000"/>
              </a:schemeClr>
            </a:solidFill>
            <a:ln>
              <a:noFill/>
            </a:ln>
            <a:effectLst/>
          </p:spPr>
          <p:style>
            <a:lnRef idx="1">
              <a:schemeClr val="accent2"/>
            </a:lnRef>
            <a:fillRef idx="3">
              <a:schemeClr val="accent2"/>
            </a:fillRef>
            <a:effectRef idx="2">
              <a:schemeClr val="accent2"/>
            </a:effectRef>
            <a:fontRef idx="minor">
              <a:schemeClr val="lt1"/>
            </a:fontRef>
          </p:style>
          <p:txBody>
            <a:bodyPr rtlCol="0" anchor="ctr"/>
            <a:lstStyle/>
            <a:p>
              <a:pPr algn="ctr"/>
              <a:endParaRPr kumimoji="1" lang="en-GB" sz="1351">
                <a:latin typeface="Calibri Light" panose="020F0302020204030204" pitchFamily="34" charset="0"/>
              </a:endParaRPr>
            </a:p>
          </p:txBody>
        </p:sp>
        <p:sp>
          <p:nvSpPr>
            <p:cNvPr id="23" name="Arrow: Right 22">
              <a:extLst>
                <a:ext uri="{FF2B5EF4-FFF2-40B4-BE49-F238E27FC236}">
                  <a16:creationId xmlns:a16="http://schemas.microsoft.com/office/drawing/2014/main" id="{070A6255-DFA7-4D47-94A4-AE2D25C675A8}"/>
                </a:ext>
              </a:extLst>
            </p:cNvPr>
            <p:cNvSpPr/>
            <p:nvPr/>
          </p:nvSpPr>
          <p:spPr>
            <a:xfrm>
              <a:off x="1523710" y="1005251"/>
              <a:ext cx="6133655" cy="3444475"/>
            </a:xfrm>
            <a:prstGeom prst="rightArrow">
              <a:avLst>
                <a:gd name="adj1" fmla="val 91342"/>
                <a:gd name="adj2" fmla="val 15871"/>
              </a:avLst>
            </a:prstGeom>
            <a:solidFill>
              <a:schemeClr val="accent6">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351"/>
            </a:p>
          </p:txBody>
        </p:sp>
        <p:sp>
          <p:nvSpPr>
            <p:cNvPr id="7" name="Rectangle: Rounded Corners 6">
              <a:extLst>
                <a:ext uri="{FF2B5EF4-FFF2-40B4-BE49-F238E27FC236}">
                  <a16:creationId xmlns:a16="http://schemas.microsoft.com/office/drawing/2014/main" id="{F9CE3872-1EB5-45AA-ACAE-768D8BFFAECF}"/>
                </a:ext>
              </a:extLst>
            </p:cNvPr>
            <p:cNvSpPr/>
            <p:nvPr/>
          </p:nvSpPr>
          <p:spPr>
            <a:xfrm>
              <a:off x="2233505" y="807104"/>
              <a:ext cx="1651347" cy="3711958"/>
            </a:xfrm>
            <a:prstGeom prst="roundRect">
              <a:avLst>
                <a:gd name="adj" fmla="val 8436"/>
              </a:avLst>
            </a:prstGeom>
            <a:solidFill>
              <a:schemeClr val="accent4">
                <a:lumMod val="20000"/>
                <a:lumOff val="80000"/>
                <a:alpha val="90000"/>
              </a:schemeClr>
            </a:solidFill>
            <a:ln>
              <a:solidFill>
                <a:schemeClr val="tx1"/>
              </a:solidFill>
            </a:ln>
            <a:effectLst>
              <a:outerShdw blurRad="50800" dist="38100" dir="2700000" algn="tl" rotWithShape="0">
                <a:prstClr val="black">
                  <a:alpha val="40000"/>
                </a:prstClr>
              </a:outerShdw>
            </a:effectLst>
          </p:spPr>
          <p:style>
            <a:lnRef idx="1">
              <a:schemeClr val="accent2"/>
            </a:lnRef>
            <a:fillRef idx="3">
              <a:schemeClr val="accent2"/>
            </a:fillRef>
            <a:effectRef idx="2">
              <a:schemeClr val="accent2"/>
            </a:effectRef>
            <a:fontRef idx="minor">
              <a:schemeClr val="lt1"/>
            </a:fontRef>
          </p:style>
          <p:txBody>
            <a:bodyPr rtlCol="0" anchor="t"/>
            <a:lstStyle/>
            <a:p>
              <a:pPr algn="ctr"/>
              <a:r>
                <a:rPr kumimoji="1" lang="en-GB" sz="2400" b="1" dirty="0">
                  <a:solidFill>
                    <a:schemeClr val="tx1"/>
                  </a:solidFill>
                  <a:latin typeface="Calibri Light" panose="020F0302020204030204" pitchFamily="34" charset="0"/>
                </a:rPr>
                <a:t>TR-09 Gateway G1</a:t>
              </a:r>
            </a:p>
          </p:txBody>
        </p:sp>
        <p:sp>
          <p:nvSpPr>
            <p:cNvPr id="9" name="Rectangle: Rounded Corners 8">
              <a:extLst>
                <a:ext uri="{FF2B5EF4-FFF2-40B4-BE49-F238E27FC236}">
                  <a16:creationId xmlns:a16="http://schemas.microsoft.com/office/drawing/2014/main" id="{7E664AD3-69C0-4AC3-A8C2-04A7D02AE821}"/>
                </a:ext>
              </a:extLst>
            </p:cNvPr>
            <p:cNvSpPr/>
            <p:nvPr/>
          </p:nvSpPr>
          <p:spPr>
            <a:xfrm>
              <a:off x="5180127" y="807104"/>
              <a:ext cx="1651347" cy="3711958"/>
            </a:xfrm>
            <a:prstGeom prst="roundRect">
              <a:avLst>
                <a:gd name="adj" fmla="val 9558"/>
              </a:avLst>
            </a:prstGeom>
            <a:solidFill>
              <a:schemeClr val="accent4">
                <a:lumMod val="20000"/>
                <a:lumOff val="80000"/>
                <a:alpha val="90000"/>
              </a:schemeClr>
            </a:solidFill>
            <a:ln>
              <a:solidFill>
                <a:schemeClr val="tx1"/>
              </a:solidFill>
            </a:ln>
            <a:effectLst>
              <a:outerShdw blurRad="50800" dist="38100" dir="2700000" algn="tl" rotWithShape="0">
                <a:prstClr val="black">
                  <a:alpha val="40000"/>
                </a:prstClr>
              </a:outerShdw>
            </a:effectLst>
          </p:spPr>
          <p:style>
            <a:lnRef idx="1">
              <a:schemeClr val="accent2"/>
            </a:lnRef>
            <a:fillRef idx="3">
              <a:schemeClr val="accent2"/>
            </a:fillRef>
            <a:effectRef idx="2">
              <a:schemeClr val="accent2"/>
            </a:effectRef>
            <a:fontRef idx="minor">
              <a:schemeClr val="lt1"/>
            </a:fontRef>
          </p:style>
          <p:txBody>
            <a:bodyPr rtlCol="0" anchor="t"/>
            <a:lstStyle/>
            <a:p>
              <a:pPr algn="ctr"/>
              <a:r>
                <a:rPr kumimoji="1" lang="en-GB" sz="2400" b="1" dirty="0">
                  <a:solidFill>
                    <a:schemeClr val="tx1"/>
                  </a:solidFill>
                  <a:latin typeface="Calibri Light" panose="020F0302020204030204" pitchFamily="34" charset="0"/>
                </a:rPr>
                <a:t>TR-09 Gateway G2</a:t>
              </a:r>
            </a:p>
          </p:txBody>
        </p:sp>
        <p:sp>
          <p:nvSpPr>
            <p:cNvPr id="14" name="TextBox 13">
              <a:extLst>
                <a:ext uri="{FF2B5EF4-FFF2-40B4-BE49-F238E27FC236}">
                  <a16:creationId xmlns:a16="http://schemas.microsoft.com/office/drawing/2014/main" id="{F8427192-7B96-49E1-9F52-85257C8C437E}"/>
                </a:ext>
              </a:extLst>
            </p:cNvPr>
            <p:cNvSpPr txBox="1"/>
            <p:nvPr/>
          </p:nvSpPr>
          <p:spPr>
            <a:xfrm>
              <a:off x="123639" y="506117"/>
              <a:ext cx="1108343" cy="369962"/>
            </a:xfrm>
            <a:prstGeom prst="rect">
              <a:avLst/>
            </a:prstGeom>
            <a:noFill/>
          </p:spPr>
          <p:txBody>
            <a:bodyPr wrap="square" rtlCol="0">
              <a:spAutoFit/>
            </a:bodyPr>
            <a:lstStyle/>
            <a:p>
              <a:r>
                <a:rPr lang="en-GB" sz="2400" b="1" dirty="0">
                  <a:latin typeface="Calibri Light" panose="020F0302020204030204" pitchFamily="34" charset="0"/>
                </a:rPr>
                <a:t>Facility 1</a:t>
              </a:r>
            </a:p>
          </p:txBody>
        </p:sp>
        <p:sp>
          <p:nvSpPr>
            <p:cNvPr id="17" name="TextBox 16">
              <a:extLst>
                <a:ext uri="{FF2B5EF4-FFF2-40B4-BE49-F238E27FC236}">
                  <a16:creationId xmlns:a16="http://schemas.microsoft.com/office/drawing/2014/main" id="{4F5BEA9B-7E27-43FC-A0F0-E31FE9CDD5B1}"/>
                </a:ext>
              </a:extLst>
            </p:cNvPr>
            <p:cNvSpPr txBox="1"/>
            <p:nvPr/>
          </p:nvSpPr>
          <p:spPr>
            <a:xfrm>
              <a:off x="7900192" y="506117"/>
              <a:ext cx="1190641" cy="369962"/>
            </a:xfrm>
            <a:prstGeom prst="rect">
              <a:avLst/>
            </a:prstGeom>
            <a:noFill/>
          </p:spPr>
          <p:txBody>
            <a:bodyPr wrap="square" rtlCol="0">
              <a:spAutoFit/>
            </a:bodyPr>
            <a:lstStyle/>
            <a:p>
              <a:r>
                <a:rPr lang="en-GB" sz="2400" b="1" dirty="0">
                  <a:latin typeface="Calibri Light" panose="020F0302020204030204" pitchFamily="34" charset="0"/>
                </a:rPr>
                <a:t>Facility 2</a:t>
              </a:r>
            </a:p>
          </p:txBody>
        </p:sp>
        <p:sp>
          <p:nvSpPr>
            <p:cNvPr id="18" name="TextBox 17">
              <a:extLst>
                <a:ext uri="{FF2B5EF4-FFF2-40B4-BE49-F238E27FC236}">
                  <a16:creationId xmlns:a16="http://schemas.microsoft.com/office/drawing/2014/main" id="{F37EB328-E09B-4941-ADD9-2B2AD103BDF5}"/>
                </a:ext>
              </a:extLst>
            </p:cNvPr>
            <p:cNvSpPr txBox="1"/>
            <p:nvPr/>
          </p:nvSpPr>
          <p:spPr>
            <a:xfrm>
              <a:off x="4249045" y="506117"/>
              <a:ext cx="688256" cy="369962"/>
            </a:xfrm>
            <a:prstGeom prst="rect">
              <a:avLst/>
            </a:prstGeom>
            <a:noFill/>
          </p:spPr>
          <p:txBody>
            <a:bodyPr wrap="square" rtlCol="0">
              <a:spAutoFit/>
            </a:bodyPr>
            <a:lstStyle/>
            <a:p>
              <a:pPr algn="ctr"/>
              <a:r>
                <a:rPr lang="en-GB" sz="2400" b="1">
                  <a:latin typeface="Calibri Light" panose="020F0302020204030204" pitchFamily="34" charset="0"/>
                </a:rPr>
                <a:t>WAN</a:t>
              </a:r>
            </a:p>
          </p:txBody>
        </p:sp>
        <p:sp>
          <p:nvSpPr>
            <p:cNvPr id="2" name="TextBox 1">
              <a:extLst>
                <a:ext uri="{FF2B5EF4-FFF2-40B4-BE49-F238E27FC236}">
                  <a16:creationId xmlns:a16="http://schemas.microsoft.com/office/drawing/2014/main" id="{CAE69B70-C354-4D4A-9180-529B52D3587C}"/>
                </a:ext>
              </a:extLst>
            </p:cNvPr>
            <p:cNvSpPr txBox="1"/>
            <p:nvPr/>
          </p:nvSpPr>
          <p:spPr>
            <a:xfrm>
              <a:off x="3963874" y="1305697"/>
              <a:ext cx="1151425" cy="468618"/>
            </a:xfrm>
            <a:prstGeom prst="rect">
              <a:avLst/>
            </a:prstGeom>
            <a:noFill/>
          </p:spPr>
          <p:txBody>
            <a:bodyPr wrap="square" rtlCol="0">
              <a:spAutoFit/>
            </a:bodyPr>
            <a:lstStyle/>
            <a:p>
              <a:pPr algn="ctr"/>
              <a:r>
                <a:rPr lang="en-GB" sz="1600" dirty="0">
                  <a:solidFill>
                    <a:schemeClr val="bg1"/>
                  </a:solidFill>
                </a:rPr>
                <a:t>CONTROL</a:t>
              </a:r>
              <a:br>
                <a:rPr lang="en-GB" sz="1600" dirty="0">
                  <a:solidFill>
                    <a:schemeClr val="bg1"/>
                  </a:solidFill>
                </a:rPr>
              </a:br>
              <a:r>
                <a:rPr lang="en-GB" sz="1600" dirty="0">
                  <a:solidFill>
                    <a:schemeClr val="bg1"/>
                  </a:solidFill>
                </a:rPr>
                <a:t>PLANE</a:t>
              </a:r>
            </a:p>
          </p:txBody>
        </p:sp>
        <p:sp>
          <p:nvSpPr>
            <p:cNvPr id="29" name="Rectangle: Rounded Corners 28">
              <a:extLst>
                <a:ext uri="{FF2B5EF4-FFF2-40B4-BE49-F238E27FC236}">
                  <a16:creationId xmlns:a16="http://schemas.microsoft.com/office/drawing/2014/main" id="{465B884C-A069-4BEC-B7CD-114783A00622}"/>
                </a:ext>
              </a:extLst>
            </p:cNvPr>
            <p:cNvSpPr/>
            <p:nvPr/>
          </p:nvSpPr>
          <p:spPr>
            <a:xfrm>
              <a:off x="2276818" y="1235376"/>
              <a:ext cx="1555359" cy="2991067"/>
            </a:xfrm>
            <a:prstGeom prst="roundRect">
              <a:avLst/>
            </a:prstGeom>
            <a:solidFill>
              <a:schemeClr val="accent6">
                <a:lumMod val="60000"/>
                <a:lumOff val="40000"/>
                <a:alpha val="80000"/>
              </a:schemeClr>
            </a:solidFill>
            <a:ln>
              <a:solidFill>
                <a:schemeClr val="tx1"/>
              </a:solidFill>
            </a:ln>
            <a:effectLst>
              <a:outerShdw blurRad="50800" dist="38100" dir="2700000" algn="tl" rotWithShape="0">
                <a:prstClr val="black">
                  <a:alpha val="40000"/>
                </a:prstClr>
              </a:outerShdw>
            </a:effectLst>
          </p:spPr>
          <p:style>
            <a:lnRef idx="1">
              <a:schemeClr val="accent2"/>
            </a:lnRef>
            <a:fillRef idx="3">
              <a:schemeClr val="accent2"/>
            </a:fillRef>
            <a:effectRef idx="2">
              <a:schemeClr val="accent2"/>
            </a:effectRef>
            <a:fontRef idx="minor">
              <a:schemeClr val="lt1"/>
            </a:fontRef>
          </p:style>
          <p:txBody>
            <a:bodyPr rtlCol="0" anchor="t"/>
            <a:lstStyle/>
            <a:p>
              <a:pPr algn="ctr"/>
              <a:endParaRPr kumimoji="1" lang="en-GB" sz="1400" b="1" dirty="0">
                <a:solidFill>
                  <a:schemeClr val="tx1"/>
                </a:solidFill>
                <a:latin typeface="Calibri Light" panose="020F0302020204030204" pitchFamily="34" charset="0"/>
              </a:endParaRPr>
            </a:p>
            <a:p>
              <a:pPr algn="ctr"/>
              <a:r>
                <a:rPr kumimoji="1" lang="en-GB" sz="1400" b="1" dirty="0">
                  <a:solidFill>
                    <a:schemeClr val="tx1"/>
                  </a:solidFill>
                  <a:latin typeface="Calibri Light" panose="020F0302020204030204" pitchFamily="34" charset="0"/>
                </a:rPr>
                <a:t>NMOS Resource Proxying</a:t>
              </a:r>
            </a:p>
          </p:txBody>
        </p:sp>
        <p:sp>
          <p:nvSpPr>
            <p:cNvPr id="30" name="Rectangle: Rounded Corners 29">
              <a:extLst>
                <a:ext uri="{FF2B5EF4-FFF2-40B4-BE49-F238E27FC236}">
                  <a16:creationId xmlns:a16="http://schemas.microsoft.com/office/drawing/2014/main" id="{F09495EE-D204-46FF-A45B-449C0069BD81}"/>
                </a:ext>
              </a:extLst>
            </p:cNvPr>
            <p:cNvSpPr/>
            <p:nvPr/>
          </p:nvSpPr>
          <p:spPr>
            <a:xfrm>
              <a:off x="5224127" y="1235374"/>
              <a:ext cx="1555359" cy="2991068"/>
            </a:xfrm>
            <a:prstGeom prst="roundRect">
              <a:avLst/>
            </a:prstGeom>
            <a:solidFill>
              <a:schemeClr val="accent6">
                <a:lumMod val="60000"/>
                <a:lumOff val="40000"/>
                <a:alpha val="80000"/>
              </a:schemeClr>
            </a:solidFill>
            <a:ln>
              <a:solidFill>
                <a:schemeClr val="tx1"/>
              </a:solidFill>
            </a:ln>
            <a:effectLst>
              <a:outerShdw blurRad="50800" dist="38100" dir="2700000" algn="tl" rotWithShape="0">
                <a:prstClr val="black">
                  <a:alpha val="40000"/>
                </a:prstClr>
              </a:outerShdw>
            </a:effectLst>
          </p:spPr>
          <p:style>
            <a:lnRef idx="1">
              <a:schemeClr val="accent2"/>
            </a:lnRef>
            <a:fillRef idx="3">
              <a:schemeClr val="accent2"/>
            </a:fillRef>
            <a:effectRef idx="2">
              <a:schemeClr val="accent2"/>
            </a:effectRef>
            <a:fontRef idx="minor">
              <a:schemeClr val="lt1"/>
            </a:fontRef>
          </p:style>
          <p:txBody>
            <a:bodyPr rtlCol="0" anchor="t"/>
            <a:lstStyle/>
            <a:p>
              <a:pPr algn="ctr"/>
              <a:endParaRPr kumimoji="1" lang="en-GB" sz="1400" b="1" dirty="0">
                <a:solidFill>
                  <a:schemeClr val="tx1"/>
                </a:solidFill>
                <a:latin typeface="Calibri Light" panose="020F0302020204030204" pitchFamily="34" charset="0"/>
              </a:endParaRPr>
            </a:p>
            <a:p>
              <a:pPr algn="ctr"/>
              <a:r>
                <a:rPr kumimoji="1" lang="en-GB" sz="1400" b="1" dirty="0">
                  <a:solidFill>
                    <a:schemeClr val="tx1"/>
                  </a:solidFill>
                  <a:latin typeface="Calibri Light" panose="020F0302020204030204" pitchFamily="34" charset="0"/>
                </a:rPr>
                <a:t>NMOS Resource Proxying</a:t>
              </a:r>
            </a:p>
          </p:txBody>
        </p:sp>
        <p:sp>
          <p:nvSpPr>
            <p:cNvPr id="19" name="Arrow: Right 18">
              <a:extLst>
                <a:ext uri="{FF2B5EF4-FFF2-40B4-BE49-F238E27FC236}">
                  <a16:creationId xmlns:a16="http://schemas.microsoft.com/office/drawing/2014/main" id="{42C9C179-5800-4BC1-A042-860BD0CF5E90}"/>
                </a:ext>
              </a:extLst>
            </p:cNvPr>
            <p:cNvSpPr/>
            <p:nvPr/>
          </p:nvSpPr>
          <p:spPr>
            <a:xfrm>
              <a:off x="1523712" y="2026829"/>
              <a:ext cx="6133655" cy="534429"/>
            </a:xfrm>
            <a:prstGeom prst="rightArrow">
              <a:avLst/>
            </a:prstGeom>
            <a:solidFill>
              <a:schemeClr val="accent6">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351"/>
            </a:p>
          </p:txBody>
        </p:sp>
        <p:sp>
          <p:nvSpPr>
            <p:cNvPr id="20" name="Rectangle: Rounded Corners 19">
              <a:extLst>
                <a:ext uri="{FF2B5EF4-FFF2-40B4-BE49-F238E27FC236}">
                  <a16:creationId xmlns:a16="http://schemas.microsoft.com/office/drawing/2014/main" id="{0EDBD533-9724-4059-8345-9E7E94770298}"/>
                </a:ext>
              </a:extLst>
            </p:cNvPr>
            <p:cNvSpPr/>
            <p:nvPr/>
          </p:nvSpPr>
          <p:spPr>
            <a:xfrm>
              <a:off x="2120470" y="2068259"/>
              <a:ext cx="765572" cy="441875"/>
            </a:xfrm>
            <a:prstGeom prst="roundRect">
              <a:avLst/>
            </a:prstGeom>
            <a:solidFill>
              <a:schemeClr val="accent6">
                <a:lumMod val="60000"/>
                <a:lumOff val="40000"/>
              </a:schemeClr>
            </a:solidFill>
            <a:ln>
              <a:solidFill>
                <a:schemeClr val="tx1"/>
              </a:solidFill>
            </a:ln>
            <a:effectLst>
              <a:outerShdw blurRad="50800" dist="38100" dir="2700000" algn="tl" rotWithShape="0">
                <a:prstClr val="black">
                  <a:alpha val="40000"/>
                </a:prstClr>
              </a:outerShdw>
            </a:effectLst>
          </p:spPr>
          <p:style>
            <a:lnRef idx="1">
              <a:schemeClr val="accent2"/>
            </a:lnRef>
            <a:fillRef idx="3">
              <a:schemeClr val="accent2"/>
            </a:fillRef>
            <a:effectRef idx="2">
              <a:schemeClr val="accent2"/>
            </a:effectRef>
            <a:fontRef idx="minor">
              <a:schemeClr val="lt1"/>
            </a:fontRef>
          </p:style>
          <p:txBody>
            <a:bodyPr rtlCol="0" anchor="ctr"/>
            <a:lstStyle/>
            <a:p>
              <a:pPr algn="ctr"/>
              <a:r>
                <a:rPr kumimoji="1" lang="en-GB" sz="1200" b="1" dirty="0">
                  <a:solidFill>
                    <a:schemeClr val="tx1"/>
                  </a:solidFill>
                  <a:latin typeface="Calibri Light" panose="020F0302020204030204" pitchFamily="34" charset="0"/>
                </a:rPr>
                <a:t>Proxy Receiver</a:t>
              </a:r>
            </a:p>
          </p:txBody>
        </p:sp>
        <p:sp>
          <p:nvSpPr>
            <p:cNvPr id="21" name="Rectangle: Rounded Corners 20">
              <a:extLst>
                <a:ext uri="{FF2B5EF4-FFF2-40B4-BE49-F238E27FC236}">
                  <a16:creationId xmlns:a16="http://schemas.microsoft.com/office/drawing/2014/main" id="{6A6D6A4A-959D-419A-B125-155210CCB479}"/>
                </a:ext>
              </a:extLst>
            </p:cNvPr>
            <p:cNvSpPr/>
            <p:nvPr/>
          </p:nvSpPr>
          <p:spPr>
            <a:xfrm>
              <a:off x="5073295" y="2064229"/>
              <a:ext cx="765572" cy="441875"/>
            </a:xfrm>
            <a:prstGeom prst="roundRect">
              <a:avLst/>
            </a:prstGeom>
            <a:solidFill>
              <a:schemeClr val="accent6">
                <a:lumMod val="60000"/>
                <a:lumOff val="40000"/>
              </a:schemeClr>
            </a:solidFill>
            <a:ln>
              <a:solidFill>
                <a:schemeClr val="tx1"/>
              </a:solidFill>
            </a:ln>
            <a:effectLst>
              <a:outerShdw blurRad="50800" dist="38100" dir="2700000" algn="tl" rotWithShape="0">
                <a:prstClr val="black">
                  <a:alpha val="40000"/>
                </a:prstClr>
              </a:outerShdw>
            </a:effectLst>
          </p:spPr>
          <p:style>
            <a:lnRef idx="1">
              <a:schemeClr val="accent2"/>
            </a:lnRef>
            <a:fillRef idx="3">
              <a:schemeClr val="accent2"/>
            </a:fillRef>
            <a:effectRef idx="2">
              <a:schemeClr val="accent2"/>
            </a:effectRef>
            <a:fontRef idx="minor">
              <a:schemeClr val="lt1"/>
            </a:fontRef>
          </p:style>
          <p:txBody>
            <a:bodyPr rtlCol="0" anchor="ctr"/>
            <a:lstStyle/>
            <a:p>
              <a:pPr algn="ctr"/>
              <a:r>
                <a:rPr kumimoji="1" lang="en-GB" sz="1200" b="1" dirty="0">
                  <a:solidFill>
                    <a:schemeClr val="tx1"/>
                  </a:solidFill>
                  <a:latin typeface="Calibri Light" panose="020F0302020204030204" pitchFamily="34" charset="0"/>
                </a:rPr>
                <a:t>Proxy Receiver</a:t>
              </a:r>
            </a:p>
          </p:txBody>
        </p:sp>
        <p:sp>
          <p:nvSpPr>
            <p:cNvPr id="25" name="Rectangle: Rounded Corners 24">
              <a:extLst>
                <a:ext uri="{FF2B5EF4-FFF2-40B4-BE49-F238E27FC236}">
                  <a16:creationId xmlns:a16="http://schemas.microsoft.com/office/drawing/2014/main" id="{77351D82-7792-4336-8BD1-1CD00B01EE66}"/>
                </a:ext>
              </a:extLst>
            </p:cNvPr>
            <p:cNvSpPr/>
            <p:nvPr/>
          </p:nvSpPr>
          <p:spPr>
            <a:xfrm>
              <a:off x="7657366" y="2064229"/>
              <a:ext cx="765572" cy="441875"/>
            </a:xfrm>
            <a:prstGeom prst="roundRect">
              <a:avLst/>
            </a:prstGeom>
            <a:solidFill>
              <a:schemeClr val="accent2">
                <a:lumMod val="40000"/>
                <a:lumOff val="60000"/>
              </a:schemeClr>
            </a:solidFill>
            <a:ln>
              <a:solidFill>
                <a:schemeClr val="tx1"/>
              </a:solidFill>
            </a:ln>
            <a:effectLst>
              <a:outerShdw blurRad="50800" dist="38100" dir="2700000" algn="tl" rotWithShape="0">
                <a:prstClr val="black">
                  <a:alpha val="40000"/>
                </a:prstClr>
              </a:outerShdw>
            </a:effectLst>
          </p:spPr>
          <p:style>
            <a:lnRef idx="1">
              <a:schemeClr val="accent2"/>
            </a:lnRef>
            <a:fillRef idx="3">
              <a:schemeClr val="accent2"/>
            </a:fillRef>
            <a:effectRef idx="2">
              <a:schemeClr val="accent2"/>
            </a:effectRef>
            <a:fontRef idx="minor">
              <a:schemeClr val="lt1"/>
            </a:fontRef>
          </p:style>
          <p:txBody>
            <a:bodyPr rtlCol="0" anchor="ctr"/>
            <a:lstStyle/>
            <a:p>
              <a:pPr algn="ctr"/>
              <a:r>
                <a:rPr kumimoji="1" lang="en-GB" sz="1200" b="1" dirty="0">
                  <a:solidFill>
                    <a:schemeClr val="tx1"/>
                  </a:solidFill>
                  <a:latin typeface="Calibri Light" panose="020F0302020204030204" pitchFamily="34" charset="0"/>
                </a:rPr>
                <a:t>Receiver</a:t>
              </a:r>
            </a:p>
          </p:txBody>
        </p:sp>
        <p:sp>
          <p:nvSpPr>
            <p:cNvPr id="27" name="Rectangle: Rounded Corners 26">
              <a:extLst>
                <a:ext uri="{FF2B5EF4-FFF2-40B4-BE49-F238E27FC236}">
                  <a16:creationId xmlns:a16="http://schemas.microsoft.com/office/drawing/2014/main" id="{681C38D6-A603-4415-8278-2F579D721119}"/>
                </a:ext>
              </a:extLst>
            </p:cNvPr>
            <p:cNvSpPr/>
            <p:nvPr/>
          </p:nvSpPr>
          <p:spPr>
            <a:xfrm>
              <a:off x="758140" y="2068259"/>
              <a:ext cx="765572" cy="441875"/>
            </a:xfrm>
            <a:prstGeom prst="roundRect">
              <a:avLst/>
            </a:prstGeom>
            <a:solidFill>
              <a:srgbClr val="FFCCCC"/>
            </a:solidFill>
            <a:ln>
              <a:solidFill>
                <a:schemeClr val="tx1"/>
              </a:solidFill>
            </a:ln>
            <a:effectLst>
              <a:outerShdw blurRad="50800" dist="38100" dir="2700000" algn="tl" rotWithShape="0">
                <a:prstClr val="black">
                  <a:alpha val="40000"/>
                </a:prstClr>
              </a:outerShdw>
            </a:effectLst>
          </p:spPr>
          <p:style>
            <a:lnRef idx="1">
              <a:schemeClr val="accent2"/>
            </a:lnRef>
            <a:fillRef idx="3">
              <a:schemeClr val="accent2"/>
            </a:fillRef>
            <a:effectRef idx="2">
              <a:schemeClr val="accent2"/>
            </a:effectRef>
            <a:fontRef idx="minor">
              <a:schemeClr val="lt1"/>
            </a:fontRef>
          </p:style>
          <p:txBody>
            <a:bodyPr rtlCol="0" anchor="ctr"/>
            <a:lstStyle/>
            <a:p>
              <a:pPr algn="ctr"/>
              <a:r>
                <a:rPr kumimoji="1" lang="en-GB" sz="1200" b="1" dirty="0">
                  <a:solidFill>
                    <a:schemeClr val="tx1"/>
                  </a:solidFill>
                  <a:latin typeface="Calibri Light" panose="020F0302020204030204" pitchFamily="34" charset="0"/>
                </a:rPr>
                <a:t>Sender</a:t>
              </a:r>
            </a:p>
          </p:txBody>
        </p:sp>
        <p:sp>
          <p:nvSpPr>
            <p:cNvPr id="31" name="Rectangle: Rounded Corners 30">
              <a:extLst>
                <a:ext uri="{FF2B5EF4-FFF2-40B4-BE49-F238E27FC236}">
                  <a16:creationId xmlns:a16="http://schemas.microsoft.com/office/drawing/2014/main" id="{C6FA1797-C7A3-42D6-860D-2E3FC86DFAED}"/>
                </a:ext>
              </a:extLst>
            </p:cNvPr>
            <p:cNvSpPr/>
            <p:nvPr/>
          </p:nvSpPr>
          <p:spPr>
            <a:xfrm>
              <a:off x="3217877" y="2068259"/>
              <a:ext cx="765572" cy="441875"/>
            </a:xfrm>
            <a:prstGeom prst="roundRect">
              <a:avLst/>
            </a:prstGeom>
            <a:solidFill>
              <a:schemeClr val="accent6">
                <a:lumMod val="60000"/>
                <a:lumOff val="40000"/>
              </a:schemeClr>
            </a:solidFill>
            <a:ln>
              <a:solidFill>
                <a:schemeClr val="tx1"/>
              </a:solidFill>
            </a:ln>
            <a:effectLst>
              <a:outerShdw blurRad="50800" dist="38100" dir="2700000" algn="tl" rotWithShape="0">
                <a:prstClr val="black">
                  <a:alpha val="40000"/>
                </a:prstClr>
              </a:outerShdw>
            </a:effectLst>
          </p:spPr>
          <p:style>
            <a:lnRef idx="1">
              <a:schemeClr val="accent2"/>
            </a:lnRef>
            <a:fillRef idx="3">
              <a:schemeClr val="accent2"/>
            </a:fillRef>
            <a:effectRef idx="2">
              <a:schemeClr val="accent2"/>
            </a:effectRef>
            <a:fontRef idx="minor">
              <a:schemeClr val="lt1"/>
            </a:fontRef>
          </p:style>
          <p:txBody>
            <a:bodyPr rtlCol="0" anchor="ctr"/>
            <a:lstStyle/>
            <a:p>
              <a:pPr algn="ctr"/>
              <a:r>
                <a:rPr kumimoji="1" lang="en-GB" sz="1200" b="1" dirty="0">
                  <a:solidFill>
                    <a:schemeClr val="tx1"/>
                  </a:solidFill>
                  <a:latin typeface="Calibri Light" panose="020F0302020204030204" pitchFamily="34" charset="0"/>
                </a:rPr>
                <a:t>Proxy  Sender</a:t>
              </a:r>
            </a:p>
          </p:txBody>
        </p:sp>
        <p:sp>
          <p:nvSpPr>
            <p:cNvPr id="32" name="Rectangle: Rounded Corners 31">
              <a:extLst>
                <a:ext uri="{FF2B5EF4-FFF2-40B4-BE49-F238E27FC236}">
                  <a16:creationId xmlns:a16="http://schemas.microsoft.com/office/drawing/2014/main" id="{FE2DFC3A-F054-4100-8F88-F0A252CBD508}"/>
                </a:ext>
              </a:extLst>
            </p:cNvPr>
            <p:cNvSpPr/>
            <p:nvPr/>
          </p:nvSpPr>
          <p:spPr>
            <a:xfrm>
              <a:off x="6173812" y="2064229"/>
              <a:ext cx="765572" cy="441875"/>
            </a:xfrm>
            <a:prstGeom prst="roundRect">
              <a:avLst/>
            </a:prstGeom>
            <a:solidFill>
              <a:schemeClr val="accent6">
                <a:lumMod val="60000"/>
                <a:lumOff val="40000"/>
              </a:schemeClr>
            </a:solidFill>
            <a:ln>
              <a:solidFill>
                <a:schemeClr val="tx1"/>
              </a:solidFill>
            </a:ln>
            <a:effectLst>
              <a:outerShdw blurRad="50800" dist="38100" dir="2700000" algn="tl" rotWithShape="0">
                <a:prstClr val="black">
                  <a:alpha val="40000"/>
                </a:prstClr>
              </a:outerShdw>
            </a:effectLst>
          </p:spPr>
          <p:style>
            <a:lnRef idx="1">
              <a:schemeClr val="accent2"/>
            </a:lnRef>
            <a:fillRef idx="3">
              <a:schemeClr val="accent2"/>
            </a:fillRef>
            <a:effectRef idx="2">
              <a:schemeClr val="accent2"/>
            </a:effectRef>
            <a:fontRef idx="minor">
              <a:schemeClr val="lt1"/>
            </a:fontRef>
          </p:style>
          <p:txBody>
            <a:bodyPr rtlCol="0" anchor="ctr"/>
            <a:lstStyle/>
            <a:p>
              <a:pPr algn="ctr"/>
              <a:r>
                <a:rPr kumimoji="1" lang="en-GB" sz="1200" b="1" dirty="0">
                  <a:solidFill>
                    <a:schemeClr val="tx1"/>
                  </a:solidFill>
                  <a:latin typeface="Calibri Light" panose="020F0302020204030204" pitchFamily="34" charset="0"/>
                </a:rPr>
                <a:t>Proxy Sender</a:t>
              </a:r>
            </a:p>
          </p:txBody>
        </p:sp>
        <p:pic>
          <p:nvPicPr>
            <p:cNvPr id="33" name="Picture 32">
              <a:extLst>
                <a:ext uri="{FF2B5EF4-FFF2-40B4-BE49-F238E27FC236}">
                  <a16:creationId xmlns:a16="http://schemas.microsoft.com/office/drawing/2014/main" id="{072613A5-082A-48D1-9313-615C55691EC2}"/>
                </a:ext>
              </a:extLst>
            </p:cNvPr>
            <p:cNvPicPr>
              <a:picLocks noChangeAspect="1"/>
            </p:cNvPicPr>
            <p:nvPr/>
          </p:nvPicPr>
          <p:blipFill>
            <a:blip r:embed="rId3"/>
            <a:stretch>
              <a:fillRect/>
            </a:stretch>
          </p:blipFill>
          <p:spPr>
            <a:xfrm>
              <a:off x="190582" y="1762971"/>
              <a:ext cx="713869" cy="371790"/>
            </a:xfrm>
            <a:prstGeom prst="rect">
              <a:avLst/>
            </a:prstGeom>
            <a:effectLst>
              <a:outerShdw blurRad="50800" dist="38100" dir="2700000" algn="tl" rotWithShape="0">
                <a:prstClr val="black">
                  <a:alpha val="40000"/>
                </a:prstClr>
              </a:outerShdw>
            </a:effectLst>
          </p:spPr>
        </p:pic>
        <p:pic>
          <p:nvPicPr>
            <p:cNvPr id="34" name="Picture 33">
              <a:extLst>
                <a:ext uri="{FF2B5EF4-FFF2-40B4-BE49-F238E27FC236}">
                  <a16:creationId xmlns:a16="http://schemas.microsoft.com/office/drawing/2014/main" id="{AFC43E20-6CCE-41BC-8913-420B2826EA98}"/>
                </a:ext>
              </a:extLst>
            </p:cNvPr>
            <p:cNvPicPr>
              <a:picLocks noChangeAspect="1"/>
            </p:cNvPicPr>
            <p:nvPr/>
          </p:nvPicPr>
          <p:blipFill>
            <a:blip r:embed="rId4">
              <a:duotone>
                <a:schemeClr val="accent2">
                  <a:shade val="45000"/>
                  <a:satMod val="135000"/>
                </a:schemeClr>
                <a:prstClr val="white"/>
              </a:duotone>
            </a:blip>
            <a:stretch>
              <a:fillRect/>
            </a:stretch>
          </p:blipFill>
          <p:spPr>
            <a:xfrm>
              <a:off x="8239550" y="1632779"/>
              <a:ext cx="713869" cy="626940"/>
            </a:xfrm>
            <a:prstGeom prst="rect">
              <a:avLst/>
            </a:prstGeom>
            <a:effectLst>
              <a:outerShdw blurRad="50800" dist="38100" dir="2700000" algn="tl" rotWithShape="0">
                <a:prstClr val="black">
                  <a:alpha val="40000"/>
                </a:prstClr>
              </a:outerShdw>
            </a:effectLst>
          </p:spPr>
        </p:pic>
        <p:sp>
          <p:nvSpPr>
            <p:cNvPr id="36" name="Flowchart: Preparation 35">
              <a:extLst>
                <a:ext uri="{FF2B5EF4-FFF2-40B4-BE49-F238E27FC236}">
                  <a16:creationId xmlns:a16="http://schemas.microsoft.com/office/drawing/2014/main" id="{B3F722BF-3CB0-41AE-91C4-698FE1D3C126}"/>
                </a:ext>
              </a:extLst>
            </p:cNvPr>
            <p:cNvSpPr/>
            <p:nvPr/>
          </p:nvSpPr>
          <p:spPr>
            <a:xfrm>
              <a:off x="3486151" y="2791382"/>
              <a:ext cx="810000" cy="270000"/>
            </a:xfrm>
            <a:prstGeom prst="flowChartPreparation">
              <a:avLst/>
            </a:prstGeom>
            <a:solidFill>
              <a:schemeClr val="accent6">
                <a:lumMod val="60000"/>
                <a:lumOff val="40000"/>
              </a:schemeClr>
            </a:solidFill>
            <a:ln>
              <a:solidFill>
                <a:schemeClr val="tx1"/>
              </a:solidFill>
            </a:ln>
            <a:effectLst>
              <a:outerShdw blurRad="50800" dist="38100" dir="2700000" algn="tl" rotWithShape="0">
                <a:prstClr val="black">
                  <a:alpha val="40000"/>
                </a:prstClr>
              </a:outerShdw>
            </a:effectLst>
          </p:spPr>
          <p:style>
            <a:lnRef idx="1">
              <a:schemeClr val="accent2"/>
            </a:lnRef>
            <a:fillRef idx="3">
              <a:schemeClr val="accent2"/>
            </a:fillRef>
            <a:effectRef idx="2">
              <a:schemeClr val="accent2"/>
            </a:effectRef>
            <a:fontRef idx="minor">
              <a:schemeClr val="lt1"/>
            </a:fontRef>
          </p:style>
          <p:txBody>
            <a:bodyPr lIns="0" tIns="0" rIns="0" bIns="0" rtlCol="0" anchor="ctr"/>
            <a:lstStyle/>
            <a:p>
              <a:pPr algn="ctr"/>
              <a:r>
                <a:rPr kumimoji="1" lang="en-GB" sz="1100" b="1" dirty="0">
                  <a:solidFill>
                    <a:schemeClr val="tx1"/>
                  </a:solidFill>
                  <a:latin typeface="Calibri Light" panose="020F0302020204030204" pitchFamily="34" charset="0"/>
                </a:rPr>
                <a:t>IS-04</a:t>
              </a:r>
              <a:br>
                <a:rPr kumimoji="1" lang="en-GB" sz="1100" b="1" dirty="0">
                  <a:solidFill>
                    <a:schemeClr val="tx1"/>
                  </a:solidFill>
                  <a:latin typeface="Calibri Light" panose="020F0302020204030204" pitchFamily="34" charset="0"/>
                </a:rPr>
              </a:br>
              <a:r>
                <a:rPr kumimoji="1" lang="en-GB" sz="1100" b="1" dirty="0">
                  <a:solidFill>
                    <a:schemeClr val="tx1"/>
                  </a:solidFill>
                  <a:latin typeface="Calibri Light" panose="020F0302020204030204" pitchFamily="34" charset="0"/>
                </a:rPr>
                <a:t>Query API</a:t>
              </a:r>
            </a:p>
          </p:txBody>
        </p:sp>
        <p:sp>
          <p:nvSpPr>
            <p:cNvPr id="37" name="Flowchart: Preparation 36">
              <a:extLst>
                <a:ext uri="{FF2B5EF4-FFF2-40B4-BE49-F238E27FC236}">
                  <a16:creationId xmlns:a16="http://schemas.microsoft.com/office/drawing/2014/main" id="{849CAE52-D384-43D3-B94F-1D197396C0C9}"/>
                </a:ext>
              </a:extLst>
            </p:cNvPr>
            <p:cNvSpPr/>
            <p:nvPr/>
          </p:nvSpPr>
          <p:spPr>
            <a:xfrm>
              <a:off x="3486151" y="3170896"/>
              <a:ext cx="810000" cy="270000"/>
            </a:xfrm>
            <a:prstGeom prst="flowChartPreparation">
              <a:avLst/>
            </a:prstGeom>
            <a:solidFill>
              <a:schemeClr val="accent6">
                <a:lumMod val="60000"/>
                <a:lumOff val="40000"/>
              </a:schemeClr>
            </a:solidFill>
            <a:ln>
              <a:solidFill>
                <a:schemeClr val="tx1"/>
              </a:solidFill>
            </a:ln>
            <a:effectLst>
              <a:outerShdw blurRad="50800" dist="38100" dir="2700000" algn="tl" rotWithShape="0">
                <a:prstClr val="black">
                  <a:alpha val="40000"/>
                </a:prstClr>
              </a:outerShdw>
            </a:effectLst>
          </p:spPr>
          <p:style>
            <a:lnRef idx="1">
              <a:schemeClr val="accent2"/>
            </a:lnRef>
            <a:fillRef idx="3">
              <a:schemeClr val="accent2"/>
            </a:fillRef>
            <a:effectRef idx="2">
              <a:schemeClr val="accent2"/>
            </a:effectRef>
            <a:fontRef idx="minor">
              <a:schemeClr val="lt1"/>
            </a:fontRef>
          </p:style>
          <p:txBody>
            <a:bodyPr lIns="0" tIns="0" rIns="0" bIns="0" rtlCol="0" anchor="ctr"/>
            <a:lstStyle/>
            <a:p>
              <a:pPr algn="ctr"/>
              <a:r>
                <a:rPr kumimoji="1" lang="en-GB" sz="1100" b="1" dirty="0">
                  <a:solidFill>
                    <a:schemeClr val="tx1"/>
                  </a:solidFill>
                  <a:latin typeface="Calibri Light" panose="020F0302020204030204" pitchFamily="34" charset="0"/>
                </a:rPr>
                <a:t>IS-05 </a:t>
              </a:r>
              <a:br>
                <a:rPr kumimoji="1" lang="en-GB" sz="1100" b="1" dirty="0">
                  <a:solidFill>
                    <a:schemeClr val="tx1"/>
                  </a:solidFill>
                  <a:latin typeface="Calibri Light" panose="020F0302020204030204" pitchFamily="34" charset="0"/>
                </a:rPr>
              </a:br>
              <a:r>
                <a:rPr kumimoji="1" lang="en-GB" sz="1100" b="1" dirty="0">
                  <a:solidFill>
                    <a:schemeClr val="tx1"/>
                  </a:solidFill>
                  <a:latin typeface="Calibri Light" panose="020F0302020204030204" pitchFamily="34" charset="0"/>
                </a:rPr>
                <a:t>Conn API</a:t>
              </a:r>
            </a:p>
          </p:txBody>
        </p:sp>
        <p:sp>
          <p:nvSpPr>
            <p:cNvPr id="38" name="Flowchart: Preparation 37">
              <a:extLst>
                <a:ext uri="{FF2B5EF4-FFF2-40B4-BE49-F238E27FC236}">
                  <a16:creationId xmlns:a16="http://schemas.microsoft.com/office/drawing/2014/main" id="{5A21F05F-85E5-4C41-9790-7CDF3067E1BF}"/>
                </a:ext>
              </a:extLst>
            </p:cNvPr>
            <p:cNvSpPr/>
            <p:nvPr/>
          </p:nvSpPr>
          <p:spPr>
            <a:xfrm>
              <a:off x="3486151" y="3550409"/>
              <a:ext cx="810000" cy="270000"/>
            </a:xfrm>
            <a:prstGeom prst="flowChartPreparation">
              <a:avLst/>
            </a:prstGeom>
            <a:solidFill>
              <a:schemeClr val="accent6">
                <a:lumMod val="60000"/>
                <a:lumOff val="40000"/>
              </a:schemeClr>
            </a:solidFill>
            <a:ln>
              <a:solidFill>
                <a:schemeClr val="tx1"/>
              </a:solidFill>
            </a:ln>
            <a:effectLst>
              <a:outerShdw blurRad="50800" dist="38100" dir="2700000" algn="tl" rotWithShape="0">
                <a:prstClr val="black">
                  <a:alpha val="40000"/>
                </a:prstClr>
              </a:outerShdw>
            </a:effectLst>
          </p:spPr>
          <p:style>
            <a:lnRef idx="1">
              <a:schemeClr val="accent2"/>
            </a:lnRef>
            <a:fillRef idx="3">
              <a:schemeClr val="accent2"/>
            </a:fillRef>
            <a:effectRef idx="2">
              <a:schemeClr val="accent2"/>
            </a:effectRef>
            <a:fontRef idx="minor">
              <a:schemeClr val="lt1"/>
            </a:fontRef>
          </p:style>
          <p:txBody>
            <a:bodyPr lIns="0" tIns="0" rIns="0" bIns="0" rtlCol="0" anchor="ctr"/>
            <a:lstStyle/>
            <a:p>
              <a:pPr algn="ctr"/>
              <a:r>
                <a:rPr kumimoji="1" lang="en-GB" sz="1100" b="1" dirty="0">
                  <a:solidFill>
                    <a:schemeClr val="tx1"/>
                  </a:solidFill>
                  <a:latin typeface="Calibri Light" panose="020F0302020204030204" pitchFamily="34" charset="0"/>
                </a:rPr>
                <a:t>IS-10 </a:t>
              </a:r>
              <a:br>
                <a:rPr kumimoji="1" lang="en-GB" sz="1100" b="1" dirty="0">
                  <a:solidFill>
                    <a:schemeClr val="tx1"/>
                  </a:solidFill>
                  <a:latin typeface="Calibri Light" panose="020F0302020204030204" pitchFamily="34" charset="0"/>
                </a:rPr>
              </a:br>
              <a:r>
                <a:rPr kumimoji="1" lang="en-GB" sz="1100" b="1" dirty="0">
                  <a:solidFill>
                    <a:schemeClr val="tx1"/>
                  </a:solidFill>
                  <a:latin typeface="Calibri Light" panose="020F0302020204030204" pitchFamily="34" charset="0"/>
                </a:rPr>
                <a:t>Auth API</a:t>
              </a:r>
            </a:p>
          </p:txBody>
        </p:sp>
        <p:sp>
          <p:nvSpPr>
            <p:cNvPr id="40" name="Arrow: Chevron 39">
              <a:extLst>
                <a:ext uri="{FF2B5EF4-FFF2-40B4-BE49-F238E27FC236}">
                  <a16:creationId xmlns:a16="http://schemas.microsoft.com/office/drawing/2014/main" id="{73F3851C-5519-4E49-AF9A-411ECE1427D5}"/>
                </a:ext>
              </a:extLst>
            </p:cNvPr>
            <p:cNvSpPr/>
            <p:nvPr/>
          </p:nvSpPr>
          <p:spPr>
            <a:xfrm flipH="1">
              <a:off x="4765712" y="2784952"/>
              <a:ext cx="810000" cy="270000"/>
            </a:xfrm>
            <a:prstGeom prst="chevron">
              <a:avLst/>
            </a:prstGeom>
            <a:solidFill>
              <a:schemeClr val="accent6">
                <a:lumMod val="60000"/>
                <a:lumOff val="40000"/>
              </a:schemeClr>
            </a:solidFill>
            <a:ln>
              <a:solidFill>
                <a:schemeClr val="tx1"/>
              </a:solidFill>
            </a:ln>
            <a:effectLst>
              <a:outerShdw blurRad="50800" dist="38100" dir="2700000" algn="tl" rotWithShape="0">
                <a:prstClr val="black">
                  <a:alpha val="40000"/>
                </a:prstClr>
              </a:outerShdw>
            </a:effectLst>
          </p:spPr>
          <p:style>
            <a:lnRef idx="1">
              <a:schemeClr val="accent2"/>
            </a:lnRef>
            <a:fillRef idx="3">
              <a:schemeClr val="accent2"/>
            </a:fillRef>
            <a:effectRef idx="2">
              <a:schemeClr val="accent2"/>
            </a:effectRef>
            <a:fontRef idx="minor">
              <a:schemeClr val="lt1"/>
            </a:fontRef>
          </p:style>
          <p:txBody>
            <a:bodyPr lIns="0" tIns="0" rIns="0" bIns="0" rtlCol="0" anchor="ctr"/>
            <a:lstStyle/>
            <a:p>
              <a:pPr algn="ctr"/>
              <a:r>
                <a:rPr kumimoji="1" lang="en-GB" sz="1100" b="1" dirty="0">
                  <a:solidFill>
                    <a:schemeClr val="tx1"/>
                  </a:solidFill>
                  <a:latin typeface="Calibri Light" panose="020F0302020204030204" pitchFamily="34" charset="0"/>
                </a:rPr>
                <a:t>Calls IS-04</a:t>
              </a:r>
              <a:br>
                <a:rPr kumimoji="1" lang="en-GB" sz="1100" b="1" dirty="0">
                  <a:solidFill>
                    <a:schemeClr val="tx1"/>
                  </a:solidFill>
                  <a:latin typeface="Calibri Light" panose="020F0302020204030204" pitchFamily="34" charset="0"/>
                </a:rPr>
              </a:br>
              <a:r>
                <a:rPr kumimoji="1" lang="en-GB" sz="1100" b="1" dirty="0">
                  <a:solidFill>
                    <a:schemeClr val="tx1"/>
                  </a:solidFill>
                  <a:latin typeface="Calibri Light" panose="020F0302020204030204" pitchFamily="34" charset="0"/>
                </a:rPr>
                <a:t>Query API</a:t>
              </a:r>
            </a:p>
          </p:txBody>
        </p:sp>
        <p:sp>
          <p:nvSpPr>
            <p:cNvPr id="41" name="Arrow: Chevron 40">
              <a:extLst>
                <a:ext uri="{FF2B5EF4-FFF2-40B4-BE49-F238E27FC236}">
                  <a16:creationId xmlns:a16="http://schemas.microsoft.com/office/drawing/2014/main" id="{3CD249BA-121E-4FC1-A565-5879BAE7CD06}"/>
                </a:ext>
              </a:extLst>
            </p:cNvPr>
            <p:cNvSpPr/>
            <p:nvPr/>
          </p:nvSpPr>
          <p:spPr>
            <a:xfrm flipH="1">
              <a:off x="4765712" y="3167681"/>
              <a:ext cx="810000" cy="270000"/>
            </a:xfrm>
            <a:prstGeom prst="chevron">
              <a:avLst/>
            </a:prstGeom>
            <a:solidFill>
              <a:schemeClr val="accent6">
                <a:lumMod val="60000"/>
                <a:lumOff val="40000"/>
              </a:schemeClr>
            </a:solidFill>
            <a:ln>
              <a:solidFill>
                <a:schemeClr val="tx1"/>
              </a:solidFill>
            </a:ln>
            <a:effectLst>
              <a:outerShdw blurRad="50800" dist="38100" dir="2700000" algn="tl" rotWithShape="0">
                <a:prstClr val="black">
                  <a:alpha val="40000"/>
                </a:prstClr>
              </a:outerShdw>
            </a:effectLst>
          </p:spPr>
          <p:style>
            <a:lnRef idx="1">
              <a:schemeClr val="accent2"/>
            </a:lnRef>
            <a:fillRef idx="3">
              <a:schemeClr val="accent2"/>
            </a:fillRef>
            <a:effectRef idx="2">
              <a:schemeClr val="accent2"/>
            </a:effectRef>
            <a:fontRef idx="minor">
              <a:schemeClr val="lt1"/>
            </a:fontRef>
          </p:style>
          <p:txBody>
            <a:bodyPr lIns="0" tIns="0" rIns="0" bIns="0" rtlCol="0" anchor="ctr"/>
            <a:lstStyle/>
            <a:p>
              <a:pPr algn="ctr"/>
              <a:r>
                <a:rPr kumimoji="1" lang="en-GB" sz="1100" b="1" dirty="0">
                  <a:solidFill>
                    <a:schemeClr val="tx1"/>
                  </a:solidFill>
                  <a:latin typeface="Calibri Light" panose="020F0302020204030204" pitchFamily="34" charset="0"/>
                </a:rPr>
                <a:t>Calls IS-05</a:t>
              </a:r>
              <a:br>
                <a:rPr kumimoji="1" lang="en-GB" sz="1100" b="1" dirty="0">
                  <a:solidFill>
                    <a:schemeClr val="tx1"/>
                  </a:solidFill>
                  <a:latin typeface="Calibri Light" panose="020F0302020204030204" pitchFamily="34" charset="0"/>
                </a:rPr>
              </a:br>
              <a:r>
                <a:rPr kumimoji="1" lang="en-GB" sz="1100" b="1" dirty="0">
                  <a:solidFill>
                    <a:schemeClr val="tx1"/>
                  </a:solidFill>
                  <a:latin typeface="Calibri Light" panose="020F0302020204030204" pitchFamily="34" charset="0"/>
                </a:rPr>
                <a:t>Conn API</a:t>
              </a:r>
            </a:p>
          </p:txBody>
        </p:sp>
        <p:sp>
          <p:nvSpPr>
            <p:cNvPr id="42" name="Arrow: Chevron 41">
              <a:extLst>
                <a:ext uri="{FF2B5EF4-FFF2-40B4-BE49-F238E27FC236}">
                  <a16:creationId xmlns:a16="http://schemas.microsoft.com/office/drawing/2014/main" id="{5B86FA9B-00C5-4330-A5B9-ECAE794F351E}"/>
                </a:ext>
              </a:extLst>
            </p:cNvPr>
            <p:cNvSpPr/>
            <p:nvPr/>
          </p:nvSpPr>
          <p:spPr>
            <a:xfrm flipH="1">
              <a:off x="4765712" y="3550409"/>
              <a:ext cx="810000" cy="270000"/>
            </a:xfrm>
            <a:prstGeom prst="chevron">
              <a:avLst/>
            </a:prstGeom>
            <a:solidFill>
              <a:schemeClr val="accent6">
                <a:lumMod val="60000"/>
                <a:lumOff val="40000"/>
              </a:schemeClr>
            </a:solidFill>
            <a:ln>
              <a:solidFill>
                <a:schemeClr val="tx1"/>
              </a:solidFill>
            </a:ln>
            <a:effectLst>
              <a:outerShdw blurRad="50800" dist="38100" dir="2700000" algn="tl" rotWithShape="0">
                <a:prstClr val="black">
                  <a:alpha val="40000"/>
                </a:prstClr>
              </a:outerShdw>
            </a:effectLst>
          </p:spPr>
          <p:style>
            <a:lnRef idx="1">
              <a:schemeClr val="accent2"/>
            </a:lnRef>
            <a:fillRef idx="3">
              <a:schemeClr val="accent2"/>
            </a:fillRef>
            <a:effectRef idx="2">
              <a:schemeClr val="accent2"/>
            </a:effectRef>
            <a:fontRef idx="minor">
              <a:schemeClr val="lt1"/>
            </a:fontRef>
          </p:style>
          <p:txBody>
            <a:bodyPr lIns="0" tIns="0" rIns="0" bIns="0" rtlCol="0" anchor="ctr"/>
            <a:lstStyle/>
            <a:p>
              <a:pPr algn="ctr"/>
              <a:r>
                <a:rPr kumimoji="1" lang="en-GB" sz="1100" b="1" dirty="0">
                  <a:solidFill>
                    <a:schemeClr val="tx1"/>
                  </a:solidFill>
                  <a:latin typeface="Calibri Light" panose="020F0302020204030204" pitchFamily="34" charset="0"/>
                </a:rPr>
                <a:t>Calls IS-10</a:t>
              </a:r>
              <a:br>
                <a:rPr kumimoji="1" lang="en-GB" sz="1100" b="1" dirty="0">
                  <a:solidFill>
                    <a:schemeClr val="tx1"/>
                  </a:solidFill>
                  <a:latin typeface="Calibri Light" panose="020F0302020204030204" pitchFamily="34" charset="0"/>
                </a:rPr>
              </a:br>
              <a:r>
                <a:rPr kumimoji="1" lang="en-GB" sz="1100" b="1" dirty="0">
                  <a:solidFill>
                    <a:schemeClr val="tx1"/>
                  </a:solidFill>
                  <a:latin typeface="Calibri Light" panose="020F0302020204030204" pitchFamily="34" charset="0"/>
                </a:rPr>
                <a:t>Auth API</a:t>
              </a:r>
            </a:p>
          </p:txBody>
        </p:sp>
      </p:grpSp>
      <p:sp>
        <p:nvSpPr>
          <p:cNvPr id="3" name="Title 2">
            <a:extLst>
              <a:ext uri="{FF2B5EF4-FFF2-40B4-BE49-F238E27FC236}">
                <a16:creationId xmlns:a16="http://schemas.microsoft.com/office/drawing/2014/main" id="{550F6D93-1047-4F4B-B55D-86D5B7D6D5B9}"/>
              </a:ext>
            </a:extLst>
          </p:cNvPr>
          <p:cNvSpPr>
            <a:spLocks noGrp="1"/>
          </p:cNvSpPr>
          <p:nvPr>
            <p:ph type="title"/>
          </p:nvPr>
        </p:nvSpPr>
        <p:spPr>
          <a:xfrm>
            <a:off x="616507" y="198115"/>
            <a:ext cx="10515600" cy="1325563"/>
          </a:xfrm>
        </p:spPr>
        <p:txBody>
          <a:bodyPr/>
          <a:lstStyle/>
          <a:p>
            <a:r>
              <a:rPr lang="en-GB" dirty="0">
                <a:solidFill>
                  <a:schemeClr val="bg1"/>
                </a:solidFill>
              </a:rPr>
              <a:t>2110-WAN control plane</a:t>
            </a:r>
          </a:p>
        </p:txBody>
      </p:sp>
    </p:spTree>
    <p:extLst>
      <p:ext uri="{BB962C8B-B14F-4D97-AF65-F5344CB8AC3E}">
        <p14:creationId xmlns:p14="http://schemas.microsoft.com/office/powerpoint/2010/main" val="295864009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 name="Rectangle 68">
            <a:extLst>
              <a:ext uri="{FF2B5EF4-FFF2-40B4-BE49-F238E27FC236}">
                <a16:creationId xmlns:a16="http://schemas.microsoft.com/office/drawing/2014/main" id="{C51F4C6C-2CCF-4708-882A-33EFC7E2D9D5}"/>
              </a:ext>
            </a:extLst>
          </p:cNvPr>
          <p:cNvSpPr/>
          <p:nvPr/>
        </p:nvSpPr>
        <p:spPr>
          <a:xfrm>
            <a:off x="549257" y="4129088"/>
            <a:ext cx="3584953" cy="1947183"/>
          </a:xfrm>
          <a:prstGeom prst="rect">
            <a:avLst/>
          </a:prstGeom>
          <a:solidFill>
            <a:schemeClr val="bg1"/>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en-US" sz="1333" i="1" dirty="0">
                <a:solidFill>
                  <a:schemeClr val="bg1">
                    <a:lumMod val="50000"/>
                  </a:schemeClr>
                </a:solidFill>
              </a:rPr>
              <a:t>Event location or regional facilities</a:t>
            </a:r>
          </a:p>
        </p:txBody>
      </p:sp>
      <p:sp>
        <p:nvSpPr>
          <p:cNvPr id="2" name="Rectangle: Rounded Corners 1">
            <a:extLst>
              <a:ext uri="{FF2B5EF4-FFF2-40B4-BE49-F238E27FC236}">
                <a16:creationId xmlns:a16="http://schemas.microsoft.com/office/drawing/2014/main" id="{9B4743C8-9C1C-4C1B-B3E9-C9DEED646EF7}"/>
              </a:ext>
            </a:extLst>
          </p:cNvPr>
          <p:cNvSpPr/>
          <p:nvPr/>
        </p:nvSpPr>
        <p:spPr>
          <a:xfrm>
            <a:off x="1157234" y="5083853"/>
            <a:ext cx="2362317" cy="816239"/>
          </a:xfrm>
          <a:prstGeom prst="round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tIns="96000" bIns="0" rtlCol="0" anchor="b"/>
          <a:lstStyle/>
          <a:p>
            <a:pPr algn="ctr"/>
            <a:r>
              <a:rPr lang="en-US" sz="1067" i="1" dirty="0">
                <a:solidFill>
                  <a:schemeClr val="bg1">
                    <a:lumMod val="50000"/>
                  </a:schemeClr>
                </a:solidFill>
              </a:rPr>
              <a:t>OB truck or </a:t>
            </a:r>
            <a:r>
              <a:rPr lang="en-US" sz="1067" i="1">
                <a:solidFill>
                  <a:schemeClr val="bg1">
                    <a:lumMod val="50000"/>
                  </a:schemeClr>
                </a:solidFill>
              </a:rPr>
              <a:t>local production</a:t>
            </a:r>
            <a:endParaRPr lang="en-US" sz="1067" i="1" dirty="0">
              <a:solidFill>
                <a:schemeClr val="bg1">
                  <a:lumMod val="50000"/>
                </a:schemeClr>
              </a:solidFill>
            </a:endParaRPr>
          </a:p>
        </p:txBody>
      </p:sp>
      <p:sp>
        <p:nvSpPr>
          <p:cNvPr id="70" name="Rectangle 69">
            <a:extLst>
              <a:ext uri="{FF2B5EF4-FFF2-40B4-BE49-F238E27FC236}">
                <a16:creationId xmlns:a16="http://schemas.microsoft.com/office/drawing/2014/main" id="{9E3FC784-C816-44C7-BF12-8FBD7B1BD566}"/>
              </a:ext>
            </a:extLst>
          </p:cNvPr>
          <p:cNvSpPr/>
          <p:nvPr/>
        </p:nvSpPr>
        <p:spPr>
          <a:xfrm>
            <a:off x="7764848" y="3597006"/>
            <a:ext cx="3802661" cy="2108887"/>
          </a:xfrm>
          <a:prstGeom prst="rect">
            <a:avLst/>
          </a:prstGeom>
          <a:solidFill>
            <a:schemeClr val="bg1"/>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en-US" sz="1333" i="1" dirty="0">
                <a:solidFill>
                  <a:schemeClr val="bg1">
                    <a:lumMod val="50000"/>
                  </a:schemeClr>
                </a:solidFill>
              </a:rPr>
              <a:t>Central facility</a:t>
            </a:r>
          </a:p>
        </p:txBody>
      </p:sp>
      <p:sp>
        <p:nvSpPr>
          <p:cNvPr id="7" name="Title 6">
            <a:extLst>
              <a:ext uri="{FF2B5EF4-FFF2-40B4-BE49-F238E27FC236}">
                <a16:creationId xmlns:a16="http://schemas.microsoft.com/office/drawing/2014/main" id="{EE30FB73-5EB0-4011-B6AC-DCD79CA82FE9}"/>
              </a:ext>
            </a:extLst>
          </p:cNvPr>
          <p:cNvSpPr>
            <a:spLocks noGrp="1"/>
          </p:cNvSpPr>
          <p:nvPr>
            <p:ph type="title"/>
          </p:nvPr>
        </p:nvSpPr>
        <p:spPr>
          <a:xfrm>
            <a:off x="838200" y="365126"/>
            <a:ext cx="10515600" cy="599108"/>
          </a:xfrm>
        </p:spPr>
        <p:txBody>
          <a:bodyPr>
            <a:normAutofit fontScale="90000"/>
          </a:bodyPr>
          <a:lstStyle/>
          <a:p>
            <a:r>
              <a:rPr lang="en-US" dirty="0">
                <a:solidFill>
                  <a:schemeClr val="bg1"/>
                </a:solidFill>
              </a:rPr>
              <a:t>Distributed production </a:t>
            </a:r>
          </a:p>
        </p:txBody>
      </p:sp>
      <p:grpSp>
        <p:nvGrpSpPr>
          <p:cNvPr id="210" name="Group 209">
            <a:extLst>
              <a:ext uri="{FF2B5EF4-FFF2-40B4-BE49-F238E27FC236}">
                <a16:creationId xmlns:a16="http://schemas.microsoft.com/office/drawing/2014/main" id="{4852F6E3-E371-47DF-BADF-CA37276A3DA0}"/>
              </a:ext>
            </a:extLst>
          </p:cNvPr>
          <p:cNvGrpSpPr/>
          <p:nvPr/>
        </p:nvGrpSpPr>
        <p:grpSpPr>
          <a:xfrm>
            <a:off x="5393481" y="4512782"/>
            <a:ext cx="1439147" cy="514011"/>
            <a:chOff x="4014169" y="2812442"/>
            <a:chExt cx="1079360" cy="385508"/>
          </a:xfrm>
        </p:grpSpPr>
        <p:sp>
          <p:nvSpPr>
            <p:cNvPr id="54" name="Rectangle: Rounded Corners 53">
              <a:extLst>
                <a:ext uri="{FF2B5EF4-FFF2-40B4-BE49-F238E27FC236}">
                  <a16:creationId xmlns:a16="http://schemas.microsoft.com/office/drawing/2014/main" id="{39482A95-D22D-430D-9D0F-5F9012982656}"/>
                </a:ext>
              </a:extLst>
            </p:cNvPr>
            <p:cNvSpPr/>
            <p:nvPr/>
          </p:nvSpPr>
          <p:spPr>
            <a:xfrm>
              <a:off x="4014169" y="2812442"/>
              <a:ext cx="1079360" cy="385508"/>
            </a:xfrm>
            <a:prstGeom prst="roundRect">
              <a:avLst>
                <a:gd name="adj" fmla="val 50000"/>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33" dirty="0"/>
            </a:p>
          </p:txBody>
        </p:sp>
        <p:pic>
          <p:nvPicPr>
            <p:cNvPr id="55" name="Picture 54">
              <a:extLst>
                <a:ext uri="{FF2B5EF4-FFF2-40B4-BE49-F238E27FC236}">
                  <a16:creationId xmlns:a16="http://schemas.microsoft.com/office/drawing/2014/main" id="{8FB16A6E-D8B5-4487-817C-621C22AEF516}"/>
                </a:ext>
              </a:extLst>
            </p:cNvPr>
            <p:cNvPicPr>
              <a:picLocks noChangeAspect="1"/>
            </p:cNvPicPr>
            <p:nvPr/>
          </p:nvPicPr>
          <p:blipFill>
            <a:blip r:embed="rId2" cstate="screen">
              <a:extLst>
                <a:ext uri="{28A0092B-C50C-407E-A947-70E740481C1C}">
                  <a14:useLocalDpi xmlns:a14="http://schemas.microsoft.com/office/drawing/2010/main" val="0"/>
                </a:ext>
              </a:extLst>
            </a:blip>
            <a:stretch>
              <a:fillRect/>
            </a:stretch>
          </p:blipFill>
          <p:spPr>
            <a:xfrm>
              <a:off x="4436974" y="2888321"/>
              <a:ext cx="233750" cy="233751"/>
            </a:xfrm>
            <a:prstGeom prst="rect">
              <a:avLst/>
            </a:prstGeom>
          </p:spPr>
        </p:pic>
      </p:grpSp>
      <p:cxnSp>
        <p:nvCxnSpPr>
          <p:cNvPr id="58" name="Straight Connector 57">
            <a:extLst>
              <a:ext uri="{FF2B5EF4-FFF2-40B4-BE49-F238E27FC236}">
                <a16:creationId xmlns:a16="http://schemas.microsoft.com/office/drawing/2014/main" id="{9B9B26B3-A883-4D01-AAEA-4D9AAAC3BA71}"/>
              </a:ext>
            </a:extLst>
          </p:cNvPr>
          <p:cNvCxnSpPr>
            <a:cxnSpLocks/>
            <a:stCxn id="137" idx="3"/>
            <a:endCxn id="54" idx="1"/>
          </p:cNvCxnSpPr>
          <p:nvPr/>
        </p:nvCxnSpPr>
        <p:spPr>
          <a:xfrm>
            <a:off x="4039921" y="4769787"/>
            <a:ext cx="1353560" cy="0"/>
          </a:xfrm>
          <a:prstGeom prst="line">
            <a:avLst/>
          </a:prstGeom>
          <a:ln w="1270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60" name="Straight Connector 59">
            <a:extLst>
              <a:ext uri="{FF2B5EF4-FFF2-40B4-BE49-F238E27FC236}">
                <a16:creationId xmlns:a16="http://schemas.microsoft.com/office/drawing/2014/main" id="{1D0A58AA-4D05-4007-8E37-4153C05E71C5}"/>
              </a:ext>
            </a:extLst>
          </p:cNvPr>
          <p:cNvCxnSpPr>
            <a:cxnSpLocks/>
            <a:stCxn id="54" idx="3"/>
            <a:endCxn id="43" idx="1"/>
          </p:cNvCxnSpPr>
          <p:nvPr/>
        </p:nvCxnSpPr>
        <p:spPr>
          <a:xfrm>
            <a:off x="6832628" y="4769787"/>
            <a:ext cx="1142040" cy="0"/>
          </a:xfrm>
          <a:prstGeom prst="line">
            <a:avLst/>
          </a:prstGeom>
          <a:ln w="1270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nvGrpSpPr>
          <p:cNvPr id="158" name="Group 157">
            <a:extLst>
              <a:ext uri="{FF2B5EF4-FFF2-40B4-BE49-F238E27FC236}">
                <a16:creationId xmlns:a16="http://schemas.microsoft.com/office/drawing/2014/main" id="{2BCB3464-2080-4E95-A7B2-B6162F0E90CC}"/>
              </a:ext>
            </a:extLst>
          </p:cNvPr>
          <p:cNvGrpSpPr/>
          <p:nvPr/>
        </p:nvGrpSpPr>
        <p:grpSpPr>
          <a:xfrm>
            <a:off x="7974669" y="3964571"/>
            <a:ext cx="3383023" cy="1607048"/>
            <a:chOff x="5950059" y="2253357"/>
            <a:chExt cx="2537267" cy="1205286"/>
          </a:xfrm>
        </p:grpSpPr>
        <p:grpSp>
          <p:nvGrpSpPr>
            <p:cNvPr id="38" name="Group 37">
              <a:extLst>
                <a:ext uri="{FF2B5EF4-FFF2-40B4-BE49-F238E27FC236}">
                  <a16:creationId xmlns:a16="http://schemas.microsoft.com/office/drawing/2014/main" id="{BE5A60D1-86F2-4537-85FC-3E6E44AFC04C}"/>
                </a:ext>
              </a:extLst>
            </p:cNvPr>
            <p:cNvGrpSpPr/>
            <p:nvPr/>
          </p:nvGrpSpPr>
          <p:grpSpPr>
            <a:xfrm>
              <a:off x="6811155" y="2253357"/>
              <a:ext cx="815076" cy="385508"/>
              <a:chOff x="544606" y="1532965"/>
              <a:chExt cx="995082" cy="470647"/>
            </a:xfrm>
          </p:grpSpPr>
          <p:sp>
            <p:nvSpPr>
              <p:cNvPr id="51" name="Rectangle: Rounded Corners 50">
                <a:extLst>
                  <a:ext uri="{FF2B5EF4-FFF2-40B4-BE49-F238E27FC236}">
                    <a16:creationId xmlns:a16="http://schemas.microsoft.com/office/drawing/2014/main" id="{02CD28D9-3E84-4632-8118-A994DD108B3A}"/>
                  </a:ext>
                </a:extLst>
              </p:cNvPr>
              <p:cNvSpPr/>
              <p:nvPr/>
            </p:nvSpPr>
            <p:spPr>
              <a:xfrm>
                <a:off x="544606" y="1532965"/>
                <a:ext cx="995082" cy="470647"/>
              </a:xfrm>
              <a:prstGeom prst="roundRect">
                <a:avLst/>
              </a:prstGeom>
              <a:solidFill>
                <a:srgbClr val="0033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pic>
            <p:nvPicPr>
              <p:cNvPr id="52" name="Picture 51">
                <a:extLst>
                  <a:ext uri="{FF2B5EF4-FFF2-40B4-BE49-F238E27FC236}">
                    <a16:creationId xmlns:a16="http://schemas.microsoft.com/office/drawing/2014/main" id="{B5F80E8F-6B8E-4C3D-B485-528721811E3D}"/>
                  </a:ext>
                </a:extLst>
              </p:cNvPr>
              <p:cNvPicPr>
                <a:picLocks noChangeAspect="1"/>
              </p:cNvPicPr>
              <p:nvPr/>
            </p:nvPicPr>
            <p:blipFill>
              <a:blip r:embed="rId3" cstate="screen">
                <a:extLst>
                  <a:ext uri="{28A0092B-C50C-407E-A947-70E740481C1C}">
                    <a14:useLocalDpi xmlns:a14="http://schemas.microsoft.com/office/drawing/2010/main" val="0"/>
                  </a:ext>
                </a:extLst>
              </a:blip>
              <a:stretch>
                <a:fillRect/>
              </a:stretch>
            </p:blipFill>
            <p:spPr>
              <a:xfrm>
                <a:off x="844037" y="1589858"/>
                <a:ext cx="396219" cy="356859"/>
              </a:xfrm>
              <a:prstGeom prst="rect">
                <a:avLst/>
              </a:prstGeom>
            </p:spPr>
          </p:pic>
        </p:grpSp>
        <p:grpSp>
          <p:nvGrpSpPr>
            <p:cNvPr id="39" name="Group 38">
              <a:extLst>
                <a:ext uri="{FF2B5EF4-FFF2-40B4-BE49-F238E27FC236}">
                  <a16:creationId xmlns:a16="http://schemas.microsoft.com/office/drawing/2014/main" id="{EC239974-DFB1-4D72-95CE-D8E488481C10}"/>
                </a:ext>
              </a:extLst>
            </p:cNvPr>
            <p:cNvGrpSpPr/>
            <p:nvPr/>
          </p:nvGrpSpPr>
          <p:grpSpPr>
            <a:xfrm>
              <a:off x="7241703" y="3073135"/>
              <a:ext cx="815076" cy="385508"/>
              <a:chOff x="1712259" y="1532963"/>
              <a:chExt cx="995082" cy="470647"/>
            </a:xfrm>
          </p:grpSpPr>
          <p:sp>
            <p:nvSpPr>
              <p:cNvPr id="49" name="Rectangle: Rounded Corners 48">
                <a:extLst>
                  <a:ext uri="{FF2B5EF4-FFF2-40B4-BE49-F238E27FC236}">
                    <a16:creationId xmlns:a16="http://schemas.microsoft.com/office/drawing/2014/main" id="{A7729801-1A13-4251-97A5-752828D654EA}"/>
                  </a:ext>
                </a:extLst>
              </p:cNvPr>
              <p:cNvSpPr/>
              <p:nvPr/>
            </p:nvSpPr>
            <p:spPr>
              <a:xfrm>
                <a:off x="1712259" y="1532963"/>
                <a:ext cx="995082" cy="470647"/>
              </a:xfrm>
              <a:prstGeom prst="round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pic>
            <p:nvPicPr>
              <p:cNvPr id="50" name="Picture 10" descr="settings 25 icon">
                <a:extLst>
                  <a:ext uri="{FF2B5EF4-FFF2-40B4-BE49-F238E27FC236}">
                    <a16:creationId xmlns:a16="http://schemas.microsoft.com/office/drawing/2014/main" id="{32816320-21E5-4FA8-BD49-3319A1D5D9C3}"/>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053424" y="1611910"/>
                <a:ext cx="312753" cy="312753"/>
              </a:xfrm>
              <a:prstGeom prst="rect">
                <a:avLst/>
              </a:prstGeom>
              <a:noFill/>
              <a:ln>
                <a:noFill/>
              </a:ln>
              <a:extLst>
                <a:ext uri="{909E8E84-426E-40DD-AFC4-6F175D3DCCD1}">
                  <a14:hiddenFill xmlns:a14="http://schemas.microsoft.com/office/drawing/2010/main">
                    <a:solidFill>
                      <a:srgbClr val="FFFFFF"/>
                    </a:solidFill>
                  </a14:hiddenFill>
                </a:ext>
              </a:extLst>
            </p:spPr>
          </p:pic>
        </p:grpSp>
        <p:grpSp>
          <p:nvGrpSpPr>
            <p:cNvPr id="40" name="Group 39">
              <a:extLst>
                <a:ext uri="{FF2B5EF4-FFF2-40B4-BE49-F238E27FC236}">
                  <a16:creationId xmlns:a16="http://schemas.microsoft.com/office/drawing/2014/main" id="{8A9A5261-7CF7-4CA9-9337-EA4CFBB03762}"/>
                </a:ext>
              </a:extLst>
            </p:cNvPr>
            <p:cNvGrpSpPr/>
            <p:nvPr/>
          </p:nvGrpSpPr>
          <p:grpSpPr>
            <a:xfrm>
              <a:off x="6380607" y="3073135"/>
              <a:ext cx="815076" cy="385508"/>
              <a:chOff x="2879912" y="1532962"/>
              <a:chExt cx="995082" cy="470647"/>
            </a:xfrm>
          </p:grpSpPr>
          <p:sp>
            <p:nvSpPr>
              <p:cNvPr id="47" name="Rectangle: Rounded Corners 46">
                <a:extLst>
                  <a:ext uri="{FF2B5EF4-FFF2-40B4-BE49-F238E27FC236}">
                    <a16:creationId xmlns:a16="http://schemas.microsoft.com/office/drawing/2014/main" id="{58637CA6-DC51-402C-BC94-F7C17E45E5F5}"/>
                  </a:ext>
                </a:extLst>
              </p:cNvPr>
              <p:cNvSpPr/>
              <p:nvPr/>
            </p:nvSpPr>
            <p:spPr>
              <a:xfrm>
                <a:off x="2879912" y="1532962"/>
                <a:ext cx="995082" cy="470647"/>
              </a:xfrm>
              <a:prstGeom prst="roundRect">
                <a:avLst/>
              </a:prstGeom>
              <a:solidFill>
                <a:srgbClr val="EF7A0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pic>
            <p:nvPicPr>
              <p:cNvPr id="48" name="Picture 47">
                <a:extLst>
                  <a:ext uri="{FF2B5EF4-FFF2-40B4-BE49-F238E27FC236}">
                    <a16:creationId xmlns:a16="http://schemas.microsoft.com/office/drawing/2014/main" id="{BCA8D9AF-2B15-46F7-BB9A-CF5110C2CC77}"/>
                  </a:ext>
                </a:extLst>
              </p:cNvPr>
              <p:cNvPicPr>
                <a:picLocks noChangeAspect="1"/>
              </p:cNvPicPr>
              <p:nvPr/>
            </p:nvPicPr>
            <p:blipFill>
              <a:blip r:embed="rId5" cstate="screen">
                <a:extLst>
                  <a:ext uri="{28A0092B-C50C-407E-A947-70E740481C1C}">
                    <a14:useLocalDpi xmlns:a14="http://schemas.microsoft.com/office/drawing/2010/main" val="0"/>
                  </a:ext>
                </a:extLst>
              </a:blip>
              <a:stretch>
                <a:fillRect/>
              </a:stretch>
            </p:blipFill>
            <p:spPr>
              <a:xfrm>
                <a:off x="3174293" y="1615495"/>
                <a:ext cx="406320" cy="305580"/>
              </a:xfrm>
              <a:prstGeom prst="rect">
                <a:avLst/>
              </a:prstGeom>
            </p:spPr>
          </p:pic>
        </p:grpSp>
        <p:grpSp>
          <p:nvGrpSpPr>
            <p:cNvPr id="41" name="Group 40">
              <a:extLst>
                <a:ext uri="{FF2B5EF4-FFF2-40B4-BE49-F238E27FC236}">
                  <a16:creationId xmlns:a16="http://schemas.microsoft.com/office/drawing/2014/main" id="{7A9C7B31-53DB-4C26-AC21-5D3DF890236D}"/>
                </a:ext>
              </a:extLst>
            </p:cNvPr>
            <p:cNvGrpSpPr/>
            <p:nvPr/>
          </p:nvGrpSpPr>
          <p:grpSpPr>
            <a:xfrm>
              <a:off x="6811155" y="2664515"/>
              <a:ext cx="815076" cy="385508"/>
              <a:chOff x="4132453" y="2631372"/>
              <a:chExt cx="859150" cy="406354"/>
            </a:xfrm>
          </p:grpSpPr>
          <p:sp>
            <p:nvSpPr>
              <p:cNvPr id="45" name="Rectangle: Rounded Corners 44">
                <a:extLst>
                  <a:ext uri="{FF2B5EF4-FFF2-40B4-BE49-F238E27FC236}">
                    <a16:creationId xmlns:a16="http://schemas.microsoft.com/office/drawing/2014/main" id="{4B6D728F-0384-41B0-ABC8-66957B3B69EC}"/>
                  </a:ext>
                </a:extLst>
              </p:cNvPr>
              <p:cNvSpPr/>
              <p:nvPr/>
            </p:nvSpPr>
            <p:spPr>
              <a:xfrm>
                <a:off x="4132453" y="2631372"/>
                <a:ext cx="859150" cy="406354"/>
              </a:xfrm>
              <a:prstGeom prst="roundRect">
                <a:avLst>
                  <a:gd name="adj" fmla="val 50000"/>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33" dirty="0"/>
              </a:p>
            </p:txBody>
          </p:sp>
          <p:pic>
            <p:nvPicPr>
              <p:cNvPr id="46" name="Picture 45">
                <a:extLst>
                  <a:ext uri="{FF2B5EF4-FFF2-40B4-BE49-F238E27FC236}">
                    <a16:creationId xmlns:a16="http://schemas.microsoft.com/office/drawing/2014/main" id="{E17E0BB0-1EE3-4F8D-A99D-1545038D866C}"/>
                  </a:ext>
                </a:extLst>
              </p:cNvPr>
              <p:cNvPicPr>
                <a:picLocks noChangeAspect="1"/>
              </p:cNvPicPr>
              <p:nvPr/>
            </p:nvPicPr>
            <p:blipFill>
              <a:blip r:embed="rId2" cstate="screen">
                <a:extLst>
                  <a:ext uri="{28A0092B-C50C-407E-A947-70E740481C1C}">
                    <a14:useLocalDpi xmlns:a14="http://schemas.microsoft.com/office/drawing/2010/main" val="0"/>
                  </a:ext>
                </a:extLst>
              </a:blip>
              <a:stretch>
                <a:fillRect/>
              </a:stretch>
            </p:blipFill>
            <p:spPr>
              <a:xfrm>
                <a:off x="4438833" y="2711354"/>
                <a:ext cx="246390" cy="246391"/>
              </a:xfrm>
              <a:prstGeom prst="rect">
                <a:avLst/>
              </a:prstGeom>
            </p:spPr>
          </p:pic>
        </p:grpSp>
        <p:grpSp>
          <p:nvGrpSpPr>
            <p:cNvPr id="42" name="Group 41">
              <a:extLst>
                <a:ext uri="{FF2B5EF4-FFF2-40B4-BE49-F238E27FC236}">
                  <a16:creationId xmlns:a16="http://schemas.microsoft.com/office/drawing/2014/main" id="{A7C4B789-2A03-4A4B-A2D6-00EECA5CA975}"/>
                </a:ext>
              </a:extLst>
            </p:cNvPr>
            <p:cNvGrpSpPr/>
            <p:nvPr/>
          </p:nvGrpSpPr>
          <p:grpSpPr>
            <a:xfrm>
              <a:off x="5950059" y="2664515"/>
              <a:ext cx="815076" cy="385508"/>
              <a:chOff x="2256718" y="2200992"/>
              <a:chExt cx="859150" cy="406354"/>
            </a:xfrm>
          </p:grpSpPr>
          <p:sp>
            <p:nvSpPr>
              <p:cNvPr id="43" name="Rectangle: Rounded Corners 42">
                <a:extLst>
                  <a:ext uri="{FF2B5EF4-FFF2-40B4-BE49-F238E27FC236}">
                    <a16:creationId xmlns:a16="http://schemas.microsoft.com/office/drawing/2014/main" id="{D7836ABA-DC05-4443-944D-C2D28A9B1C22}"/>
                  </a:ext>
                </a:extLst>
              </p:cNvPr>
              <p:cNvSpPr/>
              <p:nvPr/>
            </p:nvSpPr>
            <p:spPr>
              <a:xfrm>
                <a:off x="2256718" y="2200992"/>
                <a:ext cx="859150" cy="406354"/>
              </a:xfrm>
              <a:prstGeom prst="round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dirty="0"/>
              </a:p>
            </p:txBody>
          </p:sp>
          <p:pic>
            <p:nvPicPr>
              <p:cNvPr id="44" name="Picture 43">
                <a:extLst>
                  <a:ext uri="{FF2B5EF4-FFF2-40B4-BE49-F238E27FC236}">
                    <a16:creationId xmlns:a16="http://schemas.microsoft.com/office/drawing/2014/main" id="{3F457A4E-4B58-498A-B431-D35405A9AD02}"/>
                  </a:ext>
                </a:extLst>
              </p:cNvPr>
              <p:cNvPicPr>
                <a:picLocks noChangeAspect="1"/>
              </p:cNvPicPr>
              <p:nvPr/>
            </p:nvPicPr>
            <p:blipFill>
              <a:blip r:embed="rId6" cstate="screen">
                <a:extLst>
                  <a:ext uri="{28A0092B-C50C-407E-A947-70E740481C1C}">
                    <a14:useLocalDpi xmlns:a14="http://schemas.microsoft.com/office/drawing/2010/main" val="0"/>
                  </a:ext>
                </a:extLst>
              </a:blip>
              <a:stretch>
                <a:fillRect/>
              </a:stretch>
            </p:blipFill>
            <p:spPr>
              <a:xfrm>
                <a:off x="2573863" y="2307674"/>
                <a:ext cx="224861" cy="192991"/>
              </a:xfrm>
              <a:prstGeom prst="rect">
                <a:avLst/>
              </a:prstGeom>
              <a:noFill/>
            </p:spPr>
          </p:pic>
        </p:grpSp>
        <p:grpSp>
          <p:nvGrpSpPr>
            <p:cNvPr id="67" name="Group 66">
              <a:extLst>
                <a:ext uri="{FF2B5EF4-FFF2-40B4-BE49-F238E27FC236}">
                  <a16:creationId xmlns:a16="http://schemas.microsoft.com/office/drawing/2014/main" id="{0C2233B3-F790-4679-9153-68C7F179B22B}"/>
                </a:ext>
              </a:extLst>
            </p:cNvPr>
            <p:cNvGrpSpPr/>
            <p:nvPr/>
          </p:nvGrpSpPr>
          <p:grpSpPr>
            <a:xfrm>
              <a:off x="7672250" y="2664515"/>
              <a:ext cx="815076" cy="385508"/>
              <a:chOff x="6869037" y="2951038"/>
              <a:chExt cx="859150" cy="406354"/>
            </a:xfrm>
          </p:grpSpPr>
          <p:sp>
            <p:nvSpPr>
              <p:cNvPr id="64" name="Rectangle: Rounded Corners 63">
                <a:extLst>
                  <a:ext uri="{FF2B5EF4-FFF2-40B4-BE49-F238E27FC236}">
                    <a16:creationId xmlns:a16="http://schemas.microsoft.com/office/drawing/2014/main" id="{92A42896-FC0A-4AC6-AB8B-F1353392A347}"/>
                  </a:ext>
                </a:extLst>
              </p:cNvPr>
              <p:cNvSpPr/>
              <p:nvPr/>
            </p:nvSpPr>
            <p:spPr>
              <a:xfrm>
                <a:off x="6869037" y="2951038"/>
                <a:ext cx="859150" cy="406354"/>
              </a:xfrm>
              <a:prstGeom prst="round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dirty="0"/>
              </a:p>
            </p:txBody>
          </p:sp>
          <p:pic>
            <p:nvPicPr>
              <p:cNvPr id="66" name="Picture 65">
                <a:extLst>
                  <a:ext uri="{FF2B5EF4-FFF2-40B4-BE49-F238E27FC236}">
                    <a16:creationId xmlns:a16="http://schemas.microsoft.com/office/drawing/2014/main" id="{7CC4040F-B420-42C4-A6C9-7FCBB93C23E4}"/>
                  </a:ext>
                </a:extLst>
              </p:cNvPr>
              <p:cNvPicPr>
                <a:picLocks noChangeAspect="1"/>
              </p:cNvPicPr>
              <p:nvPr/>
            </p:nvPicPr>
            <p:blipFill>
              <a:blip r:embed="rId7" cstate="screen">
                <a:extLst>
                  <a:ext uri="{28A0092B-C50C-407E-A947-70E740481C1C}">
                    <a14:useLocalDpi xmlns:a14="http://schemas.microsoft.com/office/drawing/2010/main" val="0"/>
                  </a:ext>
                </a:extLst>
              </a:blip>
              <a:stretch>
                <a:fillRect/>
              </a:stretch>
            </p:blipFill>
            <p:spPr>
              <a:xfrm>
                <a:off x="7236979" y="3085562"/>
                <a:ext cx="123266" cy="137307"/>
              </a:xfrm>
              <a:prstGeom prst="rect">
                <a:avLst/>
              </a:prstGeom>
            </p:spPr>
          </p:pic>
        </p:grpSp>
      </p:grpSp>
      <p:grpSp>
        <p:nvGrpSpPr>
          <p:cNvPr id="115" name="Group 114">
            <a:extLst>
              <a:ext uri="{FF2B5EF4-FFF2-40B4-BE49-F238E27FC236}">
                <a16:creationId xmlns:a16="http://schemas.microsoft.com/office/drawing/2014/main" id="{36269223-7125-4326-9AC3-7FF5C6F498BB}"/>
              </a:ext>
            </a:extLst>
          </p:cNvPr>
          <p:cNvGrpSpPr/>
          <p:nvPr/>
        </p:nvGrpSpPr>
        <p:grpSpPr>
          <a:xfrm>
            <a:off x="656899" y="4512782"/>
            <a:ext cx="1086768" cy="514011"/>
            <a:chOff x="544606" y="1532965"/>
            <a:chExt cx="995082" cy="470647"/>
          </a:xfrm>
        </p:grpSpPr>
        <p:sp>
          <p:nvSpPr>
            <p:cNvPr id="131" name="Rectangle: Rounded Corners 130">
              <a:extLst>
                <a:ext uri="{FF2B5EF4-FFF2-40B4-BE49-F238E27FC236}">
                  <a16:creationId xmlns:a16="http://schemas.microsoft.com/office/drawing/2014/main" id="{45E15520-FB22-4C50-9E5B-92543B248D37}"/>
                </a:ext>
              </a:extLst>
            </p:cNvPr>
            <p:cNvSpPr/>
            <p:nvPr/>
          </p:nvSpPr>
          <p:spPr>
            <a:xfrm>
              <a:off x="544606" y="1532965"/>
              <a:ext cx="995082" cy="470647"/>
            </a:xfrm>
            <a:prstGeom prst="roundRect">
              <a:avLst/>
            </a:prstGeom>
            <a:solidFill>
              <a:srgbClr val="0033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pic>
          <p:nvPicPr>
            <p:cNvPr id="132" name="Picture 131">
              <a:extLst>
                <a:ext uri="{FF2B5EF4-FFF2-40B4-BE49-F238E27FC236}">
                  <a16:creationId xmlns:a16="http://schemas.microsoft.com/office/drawing/2014/main" id="{ACD319A5-CD45-472E-807C-0EB9BEFBAE87}"/>
                </a:ext>
              </a:extLst>
            </p:cNvPr>
            <p:cNvPicPr>
              <a:picLocks noChangeAspect="1"/>
            </p:cNvPicPr>
            <p:nvPr/>
          </p:nvPicPr>
          <p:blipFill>
            <a:blip r:embed="rId3" cstate="screen">
              <a:extLst>
                <a:ext uri="{28A0092B-C50C-407E-A947-70E740481C1C}">
                  <a14:useLocalDpi xmlns:a14="http://schemas.microsoft.com/office/drawing/2010/main" val="0"/>
                </a:ext>
              </a:extLst>
            </a:blip>
            <a:stretch>
              <a:fillRect/>
            </a:stretch>
          </p:blipFill>
          <p:spPr>
            <a:xfrm>
              <a:off x="844037" y="1589858"/>
              <a:ext cx="396219" cy="356859"/>
            </a:xfrm>
            <a:prstGeom prst="rect">
              <a:avLst/>
            </a:prstGeom>
          </p:spPr>
        </p:pic>
      </p:grpSp>
      <p:grpSp>
        <p:nvGrpSpPr>
          <p:cNvPr id="116" name="Group 115">
            <a:extLst>
              <a:ext uri="{FF2B5EF4-FFF2-40B4-BE49-F238E27FC236}">
                <a16:creationId xmlns:a16="http://schemas.microsoft.com/office/drawing/2014/main" id="{C9D7E375-6CB4-4FFE-B989-7A01B59B990A}"/>
              </a:ext>
            </a:extLst>
          </p:cNvPr>
          <p:cNvGrpSpPr/>
          <p:nvPr/>
        </p:nvGrpSpPr>
        <p:grpSpPr>
          <a:xfrm>
            <a:off x="2379091" y="5129331"/>
            <a:ext cx="1086768" cy="514011"/>
            <a:chOff x="1712259" y="1532963"/>
            <a:chExt cx="995082" cy="470647"/>
          </a:xfrm>
        </p:grpSpPr>
        <p:sp>
          <p:nvSpPr>
            <p:cNvPr id="129" name="Rectangle: Rounded Corners 128">
              <a:extLst>
                <a:ext uri="{FF2B5EF4-FFF2-40B4-BE49-F238E27FC236}">
                  <a16:creationId xmlns:a16="http://schemas.microsoft.com/office/drawing/2014/main" id="{3AD194AF-242B-4662-AEF4-29FB74BC7303}"/>
                </a:ext>
              </a:extLst>
            </p:cNvPr>
            <p:cNvSpPr/>
            <p:nvPr/>
          </p:nvSpPr>
          <p:spPr>
            <a:xfrm>
              <a:off x="1712259" y="1532963"/>
              <a:ext cx="995082" cy="470647"/>
            </a:xfrm>
            <a:prstGeom prst="round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pic>
          <p:nvPicPr>
            <p:cNvPr id="130" name="Picture 10" descr="settings 25 icon">
              <a:extLst>
                <a:ext uri="{FF2B5EF4-FFF2-40B4-BE49-F238E27FC236}">
                  <a16:creationId xmlns:a16="http://schemas.microsoft.com/office/drawing/2014/main" id="{24E57D5F-F399-45B8-9A41-3E3073193022}"/>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053424" y="1611910"/>
              <a:ext cx="312753" cy="312753"/>
            </a:xfrm>
            <a:prstGeom prst="rect">
              <a:avLst/>
            </a:prstGeom>
            <a:noFill/>
            <a:ln>
              <a:noFill/>
            </a:ln>
            <a:extLst>
              <a:ext uri="{909E8E84-426E-40DD-AFC4-6F175D3DCCD1}">
                <a14:hiddenFill xmlns:a14="http://schemas.microsoft.com/office/drawing/2010/main">
                  <a:solidFill>
                    <a:srgbClr val="FFFFFF"/>
                  </a:solidFill>
                </a14:hiddenFill>
              </a:ext>
            </a:extLst>
          </p:spPr>
        </p:pic>
      </p:grpSp>
      <p:grpSp>
        <p:nvGrpSpPr>
          <p:cNvPr id="117" name="Group 116">
            <a:extLst>
              <a:ext uri="{FF2B5EF4-FFF2-40B4-BE49-F238E27FC236}">
                <a16:creationId xmlns:a16="http://schemas.microsoft.com/office/drawing/2014/main" id="{149DC849-C02F-4E92-8B7A-8964E25430D4}"/>
              </a:ext>
            </a:extLst>
          </p:cNvPr>
          <p:cNvGrpSpPr/>
          <p:nvPr/>
        </p:nvGrpSpPr>
        <p:grpSpPr>
          <a:xfrm>
            <a:off x="1230963" y="5129331"/>
            <a:ext cx="1086768" cy="514011"/>
            <a:chOff x="2879912" y="1532962"/>
            <a:chExt cx="995082" cy="470647"/>
          </a:xfrm>
        </p:grpSpPr>
        <p:sp>
          <p:nvSpPr>
            <p:cNvPr id="127" name="Rectangle: Rounded Corners 126">
              <a:extLst>
                <a:ext uri="{FF2B5EF4-FFF2-40B4-BE49-F238E27FC236}">
                  <a16:creationId xmlns:a16="http://schemas.microsoft.com/office/drawing/2014/main" id="{689813A6-1526-47EF-AF36-F279EE613103}"/>
                </a:ext>
              </a:extLst>
            </p:cNvPr>
            <p:cNvSpPr/>
            <p:nvPr/>
          </p:nvSpPr>
          <p:spPr>
            <a:xfrm>
              <a:off x="2879912" y="1532962"/>
              <a:ext cx="995082" cy="470647"/>
            </a:xfrm>
            <a:prstGeom prst="roundRect">
              <a:avLst/>
            </a:prstGeom>
            <a:solidFill>
              <a:srgbClr val="EF7A0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pic>
          <p:nvPicPr>
            <p:cNvPr id="128" name="Picture 127">
              <a:extLst>
                <a:ext uri="{FF2B5EF4-FFF2-40B4-BE49-F238E27FC236}">
                  <a16:creationId xmlns:a16="http://schemas.microsoft.com/office/drawing/2014/main" id="{BED75014-F79E-4643-951A-5A9F0E9C457A}"/>
                </a:ext>
              </a:extLst>
            </p:cNvPr>
            <p:cNvPicPr>
              <a:picLocks noChangeAspect="1"/>
            </p:cNvPicPr>
            <p:nvPr/>
          </p:nvPicPr>
          <p:blipFill>
            <a:blip r:embed="rId5" cstate="screen">
              <a:extLst>
                <a:ext uri="{28A0092B-C50C-407E-A947-70E740481C1C}">
                  <a14:useLocalDpi xmlns:a14="http://schemas.microsoft.com/office/drawing/2010/main" val="0"/>
                </a:ext>
              </a:extLst>
            </a:blip>
            <a:stretch>
              <a:fillRect/>
            </a:stretch>
          </p:blipFill>
          <p:spPr>
            <a:xfrm>
              <a:off x="3174293" y="1615495"/>
              <a:ext cx="406320" cy="305580"/>
            </a:xfrm>
            <a:prstGeom prst="rect">
              <a:avLst/>
            </a:prstGeom>
          </p:spPr>
        </p:pic>
      </p:grpSp>
      <p:grpSp>
        <p:nvGrpSpPr>
          <p:cNvPr id="118" name="Group 117">
            <a:extLst>
              <a:ext uri="{FF2B5EF4-FFF2-40B4-BE49-F238E27FC236}">
                <a16:creationId xmlns:a16="http://schemas.microsoft.com/office/drawing/2014/main" id="{F850F77D-A9DD-4B5B-8DB5-8D159C1C0A0E}"/>
              </a:ext>
            </a:extLst>
          </p:cNvPr>
          <p:cNvGrpSpPr/>
          <p:nvPr/>
        </p:nvGrpSpPr>
        <p:grpSpPr>
          <a:xfrm>
            <a:off x="1805027" y="4512782"/>
            <a:ext cx="1086768" cy="514011"/>
            <a:chOff x="4132453" y="2631372"/>
            <a:chExt cx="859150" cy="406354"/>
          </a:xfrm>
        </p:grpSpPr>
        <p:sp>
          <p:nvSpPr>
            <p:cNvPr id="125" name="Rectangle: Rounded Corners 124">
              <a:extLst>
                <a:ext uri="{FF2B5EF4-FFF2-40B4-BE49-F238E27FC236}">
                  <a16:creationId xmlns:a16="http://schemas.microsoft.com/office/drawing/2014/main" id="{F12EE7D6-8CB7-414C-9EB3-35A16F3AB3CD}"/>
                </a:ext>
              </a:extLst>
            </p:cNvPr>
            <p:cNvSpPr/>
            <p:nvPr/>
          </p:nvSpPr>
          <p:spPr>
            <a:xfrm>
              <a:off x="4132453" y="2631372"/>
              <a:ext cx="859150" cy="406354"/>
            </a:xfrm>
            <a:prstGeom prst="roundRect">
              <a:avLst>
                <a:gd name="adj" fmla="val 50000"/>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33" dirty="0"/>
            </a:p>
          </p:txBody>
        </p:sp>
        <p:pic>
          <p:nvPicPr>
            <p:cNvPr id="126" name="Picture 125">
              <a:extLst>
                <a:ext uri="{FF2B5EF4-FFF2-40B4-BE49-F238E27FC236}">
                  <a16:creationId xmlns:a16="http://schemas.microsoft.com/office/drawing/2014/main" id="{4FB79932-9F65-4335-B9AB-6D65204C11E1}"/>
                </a:ext>
              </a:extLst>
            </p:cNvPr>
            <p:cNvPicPr>
              <a:picLocks noChangeAspect="1"/>
            </p:cNvPicPr>
            <p:nvPr/>
          </p:nvPicPr>
          <p:blipFill>
            <a:blip r:embed="rId2" cstate="screen">
              <a:extLst>
                <a:ext uri="{28A0092B-C50C-407E-A947-70E740481C1C}">
                  <a14:useLocalDpi xmlns:a14="http://schemas.microsoft.com/office/drawing/2010/main" val="0"/>
                </a:ext>
              </a:extLst>
            </a:blip>
            <a:stretch>
              <a:fillRect/>
            </a:stretch>
          </p:blipFill>
          <p:spPr>
            <a:xfrm>
              <a:off x="4438833" y="2711354"/>
              <a:ext cx="246390" cy="246391"/>
            </a:xfrm>
            <a:prstGeom prst="rect">
              <a:avLst/>
            </a:prstGeom>
          </p:spPr>
        </p:pic>
      </p:grpSp>
      <p:grpSp>
        <p:nvGrpSpPr>
          <p:cNvPr id="136" name="Group 135">
            <a:extLst>
              <a:ext uri="{FF2B5EF4-FFF2-40B4-BE49-F238E27FC236}">
                <a16:creationId xmlns:a16="http://schemas.microsoft.com/office/drawing/2014/main" id="{50EA1C74-779B-4AC2-AF1B-05F09D8048AA}"/>
              </a:ext>
            </a:extLst>
          </p:cNvPr>
          <p:cNvGrpSpPr/>
          <p:nvPr/>
        </p:nvGrpSpPr>
        <p:grpSpPr>
          <a:xfrm>
            <a:off x="2953153" y="4512782"/>
            <a:ext cx="1086768" cy="514011"/>
            <a:chOff x="2256718" y="2200992"/>
            <a:chExt cx="859150" cy="406354"/>
          </a:xfrm>
        </p:grpSpPr>
        <p:sp>
          <p:nvSpPr>
            <p:cNvPr id="137" name="Rectangle: Rounded Corners 136">
              <a:extLst>
                <a:ext uri="{FF2B5EF4-FFF2-40B4-BE49-F238E27FC236}">
                  <a16:creationId xmlns:a16="http://schemas.microsoft.com/office/drawing/2014/main" id="{81CF4046-CB9D-47C3-9777-5C3755AA296F}"/>
                </a:ext>
              </a:extLst>
            </p:cNvPr>
            <p:cNvSpPr/>
            <p:nvPr/>
          </p:nvSpPr>
          <p:spPr>
            <a:xfrm>
              <a:off x="2256718" y="2200992"/>
              <a:ext cx="859150" cy="406354"/>
            </a:xfrm>
            <a:prstGeom prst="round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dirty="0"/>
            </a:p>
          </p:txBody>
        </p:sp>
        <p:pic>
          <p:nvPicPr>
            <p:cNvPr id="138" name="Picture 137">
              <a:extLst>
                <a:ext uri="{FF2B5EF4-FFF2-40B4-BE49-F238E27FC236}">
                  <a16:creationId xmlns:a16="http://schemas.microsoft.com/office/drawing/2014/main" id="{C0A9AE29-C170-4E93-BF55-061EE03CDEC0}"/>
                </a:ext>
              </a:extLst>
            </p:cNvPr>
            <p:cNvPicPr>
              <a:picLocks noChangeAspect="1"/>
            </p:cNvPicPr>
            <p:nvPr/>
          </p:nvPicPr>
          <p:blipFill>
            <a:blip r:embed="rId6" cstate="screen">
              <a:extLst>
                <a:ext uri="{28A0092B-C50C-407E-A947-70E740481C1C}">
                  <a14:useLocalDpi xmlns:a14="http://schemas.microsoft.com/office/drawing/2010/main" val="0"/>
                </a:ext>
              </a:extLst>
            </a:blip>
            <a:stretch>
              <a:fillRect/>
            </a:stretch>
          </p:blipFill>
          <p:spPr>
            <a:xfrm>
              <a:off x="2573863" y="2307674"/>
              <a:ext cx="224861" cy="192991"/>
            </a:xfrm>
            <a:prstGeom prst="rect">
              <a:avLst/>
            </a:prstGeom>
            <a:noFill/>
          </p:spPr>
        </p:pic>
      </p:grpSp>
      <p:cxnSp>
        <p:nvCxnSpPr>
          <p:cNvPr id="151" name="Connector: Elbow 150">
            <a:extLst>
              <a:ext uri="{FF2B5EF4-FFF2-40B4-BE49-F238E27FC236}">
                <a16:creationId xmlns:a16="http://schemas.microsoft.com/office/drawing/2014/main" id="{140DC521-D76A-4776-9606-4D189A6CA0A2}"/>
              </a:ext>
            </a:extLst>
          </p:cNvPr>
          <p:cNvCxnSpPr>
            <a:cxnSpLocks/>
            <a:stCxn id="137" idx="3"/>
            <a:endCxn id="107" idx="1"/>
          </p:cNvCxnSpPr>
          <p:nvPr/>
        </p:nvCxnSpPr>
        <p:spPr>
          <a:xfrm flipV="1">
            <a:off x="4039921" y="3463419"/>
            <a:ext cx="1376512" cy="1306368"/>
          </a:xfrm>
          <a:prstGeom prst="bentConnector3">
            <a:avLst/>
          </a:prstGeom>
          <a:ln w="1270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54" name="Connector: Elbow 153">
            <a:extLst>
              <a:ext uri="{FF2B5EF4-FFF2-40B4-BE49-F238E27FC236}">
                <a16:creationId xmlns:a16="http://schemas.microsoft.com/office/drawing/2014/main" id="{143A6515-E532-4980-8F00-7388BC03A7A3}"/>
              </a:ext>
            </a:extLst>
          </p:cNvPr>
          <p:cNvCxnSpPr>
            <a:cxnSpLocks/>
            <a:stCxn id="43" idx="1"/>
            <a:endCxn id="107" idx="3"/>
          </p:cNvCxnSpPr>
          <p:nvPr/>
        </p:nvCxnSpPr>
        <p:spPr>
          <a:xfrm rot="10800000">
            <a:off x="6903989" y="3463419"/>
            <a:ext cx="1070681" cy="1306368"/>
          </a:xfrm>
          <a:prstGeom prst="bentConnector3">
            <a:avLst>
              <a:gd name="adj1" fmla="val 50000"/>
            </a:avLst>
          </a:prstGeom>
          <a:ln w="1270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73" name="Connector: Elbow 172">
            <a:extLst>
              <a:ext uri="{FF2B5EF4-FFF2-40B4-BE49-F238E27FC236}">
                <a16:creationId xmlns:a16="http://schemas.microsoft.com/office/drawing/2014/main" id="{ABC88A3C-5A37-44CD-B907-A58C2AD1C3BE}"/>
              </a:ext>
            </a:extLst>
          </p:cNvPr>
          <p:cNvCxnSpPr>
            <a:cxnSpLocks/>
            <a:stCxn id="43" idx="0"/>
            <a:endCxn id="160" idx="1"/>
          </p:cNvCxnSpPr>
          <p:nvPr/>
        </p:nvCxnSpPr>
        <p:spPr>
          <a:xfrm rot="5400000" flipH="1" flipV="1">
            <a:off x="7852428" y="3460001"/>
            <a:ext cx="1718405" cy="387159"/>
          </a:xfrm>
          <a:prstGeom prst="bentConnector2">
            <a:avLst/>
          </a:prstGeom>
          <a:ln w="1270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178" name="Rectangle: Rounded Corners 177">
            <a:extLst>
              <a:ext uri="{FF2B5EF4-FFF2-40B4-BE49-F238E27FC236}">
                <a16:creationId xmlns:a16="http://schemas.microsoft.com/office/drawing/2014/main" id="{AA3D0842-E091-41F0-8061-8526730BFB2D}"/>
              </a:ext>
            </a:extLst>
          </p:cNvPr>
          <p:cNvSpPr/>
          <p:nvPr/>
        </p:nvSpPr>
        <p:spPr>
          <a:xfrm>
            <a:off x="602588" y="1528986"/>
            <a:ext cx="11010761" cy="680376"/>
          </a:xfrm>
          <a:prstGeom prst="roundRect">
            <a:avLst>
              <a:gd name="adj" fmla="val 19068"/>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lIns="96000" rIns="96000" rtlCol="0" anchor="ctr"/>
          <a:lstStyle/>
          <a:p>
            <a:pPr algn="ctr"/>
            <a:r>
              <a:rPr lang="en-US" sz="2000" dirty="0"/>
              <a:t>Management</a:t>
            </a:r>
            <a:endParaRPr lang="en-US" sz="667" i="1" dirty="0"/>
          </a:p>
        </p:txBody>
      </p:sp>
      <p:pic>
        <p:nvPicPr>
          <p:cNvPr id="179" name="Picture 178">
            <a:extLst>
              <a:ext uri="{FF2B5EF4-FFF2-40B4-BE49-F238E27FC236}">
                <a16:creationId xmlns:a16="http://schemas.microsoft.com/office/drawing/2014/main" id="{5C165C86-6FFC-49DF-A505-68694CBC16B2}"/>
              </a:ext>
            </a:extLst>
          </p:cNvPr>
          <p:cNvPicPr>
            <a:picLocks noChangeAspect="1"/>
          </p:cNvPicPr>
          <p:nvPr/>
        </p:nvPicPr>
        <p:blipFill>
          <a:blip r:embed="rId8" cstate="screen">
            <a:extLst>
              <a:ext uri="{28A0092B-C50C-407E-A947-70E740481C1C}">
                <a14:useLocalDpi xmlns:a14="http://schemas.microsoft.com/office/drawing/2010/main" val="0"/>
              </a:ext>
            </a:extLst>
          </a:blip>
          <a:stretch>
            <a:fillRect/>
          </a:stretch>
        </p:blipFill>
        <p:spPr>
          <a:xfrm>
            <a:off x="694879" y="1696857"/>
            <a:ext cx="287461" cy="344637"/>
          </a:xfrm>
          <a:prstGeom prst="rect">
            <a:avLst/>
          </a:prstGeom>
        </p:spPr>
      </p:pic>
      <p:grpSp>
        <p:nvGrpSpPr>
          <p:cNvPr id="5" name="Group 4">
            <a:extLst>
              <a:ext uri="{FF2B5EF4-FFF2-40B4-BE49-F238E27FC236}">
                <a16:creationId xmlns:a16="http://schemas.microsoft.com/office/drawing/2014/main" id="{EB900999-7E31-4CAC-B1C8-7DB2D0C349E1}"/>
              </a:ext>
            </a:extLst>
          </p:cNvPr>
          <p:cNvGrpSpPr/>
          <p:nvPr/>
        </p:nvGrpSpPr>
        <p:grpSpPr>
          <a:xfrm>
            <a:off x="5416434" y="3012275"/>
            <a:ext cx="1487553" cy="902287"/>
            <a:chOff x="4014168" y="819800"/>
            <a:chExt cx="1115665" cy="676715"/>
          </a:xfrm>
        </p:grpSpPr>
        <p:grpSp>
          <p:nvGrpSpPr>
            <p:cNvPr id="109" name="Group 108">
              <a:extLst>
                <a:ext uri="{FF2B5EF4-FFF2-40B4-BE49-F238E27FC236}">
                  <a16:creationId xmlns:a16="http://schemas.microsoft.com/office/drawing/2014/main" id="{CF057469-07FD-4078-B830-B24FBDFEA8AB}"/>
                </a:ext>
              </a:extLst>
            </p:cNvPr>
            <p:cNvGrpSpPr/>
            <p:nvPr/>
          </p:nvGrpSpPr>
          <p:grpSpPr>
            <a:xfrm>
              <a:off x="4014168" y="819800"/>
              <a:ext cx="1115665" cy="676715"/>
              <a:chOff x="3403326" y="1041678"/>
              <a:chExt cx="1115665" cy="676715"/>
            </a:xfrm>
          </p:grpSpPr>
          <p:pic>
            <p:nvPicPr>
              <p:cNvPr id="107" name="Picture 106">
                <a:extLst>
                  <a:ext uri="{FF2B5EF4-FFF2-40B4-BE49-F238E27FC236}">
                    <a16:creationId xmlns:a16="http://schemas.microsoft.com/office/drawing/2014/main" id="{E71C4546-3382-4FEB-A3DC-AED285C2FB70}"/>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3403326" y="1041678"/>
                <a:ext cx="1115665" cy="676715"/>
              </a:xfrm>
              <a:prstGeom prst="rect">
                <a:avLst/>
              </a:prstGeom>
            </p:spPr>
          </p:pic>
          <p:pic>
            <p:nvPicPr>
              <p:cNvPr id="108" name="Picture 10" descr="settings 25 icon">
                <a:extLst>
                  <a:ext uri="{FF2B5EF4-FFF2-40B4-BE49-F238E27FC236}">
                    <a16:creationId xmlns:a16="http://schemas.microsoft.com/office/drawing/2014/main" id="{4E5D9991-C89F-49E0-9A1F-6060F4336304}"/>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833069" y="1222342"/>
                <a:ext cx="256178" cy="256177"/>
              </a:xfrm>
              <a:prstGeom prst="rect">
                <a:avLst/>
              </a:prstGeom>
              <a:noFill/>
              <a:ln>
                <a:noFill/>
              </a:ln>
              <a:extLst>
                <a:ext uri="{909E8E84-426E-40DD-AFC4-6F175D3DCCD1}">
                  <a14:hiddenFill xmlns:a14="http://schemas.microsoft.com/office/drawing/2010/main">
                    <a:solidFill>
                      <a:srgbClr val="FFFFFF"/>
                    </a:solidFill>
                  </a14:hiddenFill>
                </a:ext>
              </a:extLst>
            </p:spPr>
          </p:pic>
        </p:grpSp>
        <p:sp>
          <p:nvSpPr>
            <p:cNvPr id="182" name="TextBox 181">
              <a:extLst>
                <a:ext uri="{FF2B5EF4-FFF2-40B4-BE49-F238E27FC236}">
                  <a16:creationId xmlns:a16="http://schemas.microsoft.com/office/drawing/2014/main" id="{8F3D0A0B-BA61-4D42-97C6-138E6CF941E9}"/>
                </a:ext>
              </a:extLst>
            </p:cNvPr>
            <p:cNvSpPr txBox="1"/>
            <p:nvPr/>
          </p:nvSpPr>
          <p:spPr>
            <a:xfrm>
              <a:off x="4184545" y="1251280"/>
              <a:ext cx="770884" cy="223091"/>
            </a:xfrm>
            <a:prstGeom prst="rect">
              <a:avLst/>
            </a:prstGeom>
            <a:noFill/>
          </p:spPr>
          <p:txBody>
            <a:bodyPr wrap="none" rtlCol="0">
              <a:spAutoFit/>
            </a:bodyPr>
            <a:lstStyle/>
            <a:p>
              <a:pPr algn="ctr"/>
              <a:r>
                <a:rPr lang="en-US" sz="1333" i="1" dirty="0">
                  <a:solidFill>
                    <a:schemeClr val="bg1"/>
                  </a:solidFill>
                </a:rPr>
                <a:t>Public Cloud</a:t>
              </a:r>
            </a:p>
          </p:txBody>
        </p:sp>
      </p:grpSp>
      <p:grpSp>
        <p:nvGrpSpPr>
          <p:cNvPr id="183" name="Group 182">
            <a:extLst>
              <a:ext uri="{FF2B5EF4-FFF2-40B4-BE49-F238E27FC236}">
                <a16:creationId xmlns:a16="http://schemas.microsoft.com/office/drawing/2014/main" id="{E1F68DBD-23B7-4C82-A6C2-E5DA754773E4}"/>
              </a:ext>
            </a:extLst>
          </p:cNvPr>
          <p:cNvGrpSpPr/>
          <p:nvPr/>
        </p:nvGrpSpPr>
        <p:grpSpPr>
          <a:xfrm>
            <a:off x="1157233" y="2673264"/>
            <a:ext cx="1086768" cy="514011"/>
            <a:chOff x="544606" y="1532965"/>
            <a:chExt cx="995082" cy="470647"/>
          </a:xfrm>
        </p:grpSpPr>
        <p:sp>
          <p:nvSpPr>
            <p:cNvPr id="184" name="Rectangle: Rounded Corners 183">
              <a:extLst>
                <a:ext uri="{FF2B5EF4-FFF2-40B4-BE49-F238E27FC236}">
                  <a16:creationId xmlns:a16="http://schemas.microsoft.com/office/drawing/2014/main" id="{8066609B-E891-470A-96EA-A8226431E68E}"/>
                </a:ext>
              </a:extLst>
            </p:cNvPr>
            <p:cNvSpPr/>
            <p:nvPr/>
          </p:nvSpPr>
          <p:spPr>
            <a:xfrm>
              <a:off x="544606" y="1532965"/>
              <a:ext cx="995082" cy="470647"/>
            </a:xfrm>
            <a:prstGeom prst="roundRect">
              <a:avLst/>
            </a:prstGeom>
            <a:solidFill>
              <a:srgbClr val="0033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pic>
          <p:nvPicPr>
            <p:cNvPr id="185" name="Picture 184">
              <a:extLst>
                <a:ext uri="{FF2B5EF4-FFF2-40B4-BE49-F238E27FC236}">
                  <a16:creationId xmlns:a16="http://schemas.microsoft.com/office/drawing/2014/main" id="{10CE0DA8-888F-4387-8AA7-C4E3021E4989}"/>
                </a:ext>
              </a:extLst>
            </p:cNvPr>
            <p:cNvPicPr>
              <a:picLocks noChangeAspect="1"/>
            </p:cNvPicPr>
            <p:nvPr/>
          </p:nvPicPr>
          <p:blipFill>
            <a:blip r:embed="rId3" cstate="screen">
              <a:extLst>
                <a:ext uri="{28A0092B-C50C-407E-A947-70E740481C1C}">
                  <a14:useLocalDpi xmlns:a14="http://schemas.microsoft.com/office/drawing/2010/main" val="0"/>
                </a:ext>
              </a:extLst>
            </a:blip>
            <a:stretch>
              <a:fillRect/>
            </a:stretch>
          </p:blipFill>
          <p:spPr>
            <a:xfrm>
              <a:off x="844037" y="1589858"/>
              <a:ext cx="396219" cy="356859"/>
            </a:xfrm>
            <a:prstGeom prst="rect">
              <a:avLst/>
            </a:prstGeom>
          </p:spPr>
        </p:pic>
      </p:grpSp>
      <p:grpSp>
        <p:nvGrpSpPr>
          <p:cNvPr id="186" name="Group 185">
            <a:extLst>
              <a:ext uri="{FF2B5EF4-FFF2-40B4-BE49-F238E27FC236}">
                <a16:creationId xmlns:a16="http://schemas.microsoft.com/office/drawing/2014/main" id="{1D4E3FA4-E180-4743-9693-6B59669C4655}"/>
              </a:ext>
            </a:extLst>
          </p:cNvPr>
          <p:cNvGrpSpPr/>
          <p:nvPr/>
        </p:nvGrpSpPr>
        <p:grpSpPr>
          <a:xfrm>
            <a:off x="2294097" y="2670614"/>
            <a:ext cx="1086768" cy="514011"/>
            <a:chOff x="2256718" y="2200992"/>
            <a:chExt cx="859150" cy="406354"/>
          </a:xfrm>
        </p:grpSpPr>
        <p:sp>
          <p:nvSpPr>
            <p:cNvPr id="187" name="Rectangle: Rounded Corners 186">
              <a:extLst>
                <a:ext uri="{FF2B5EF4-FFF2-40B4-BE49-F238E27FC236}">
                  <a16:creationId xmlns:a16="http://schemas.microsoft.com/office/drawing/2014/main" id="{33169353-B351-4659-AB2A-C9B1D1A194A3}"/>
                </a:ext>
              </a:extLst>
            </p:cNvPr>
            <p:cNvSpPr/>
            <p:nvPr/>
          </p:nvSpPr>
          <p:spPr>
            <a:xfrm>
              <a:off x="2256718" y="2200992"/>
              <a:ext cx="859150" cy="406354"/>
            </a:xfrm>
            <a:prstGeom prst="round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dirty="0"/>
            </a:p>
          </p:txBody>
        </p:sp>
        <p:pic>
          <p:nvPicPr>
            <p:cNvPr id="188" name="Picture 187">
              <a:extLst>
                <a:ext uri="{FF2B5EF4-FFF2-40B4-BE49-F238E27FC236}">
                  <a16:creationId xmlns:a16="http://schemas.microsoft.com/office/drawing/2014/main" id="{55D41E20-C4CC-40CD-8489-4090B4BEA646}"/>
                </a:ext>
              </a:extLst>
            </p:cNvPr>
            <p:cNvPicPr>
              <a:picLocks noChangeAspect="1"/>
            </p:cNvPicPr>
            <p:nvPr/>
          </p:nvPicPr>
          <p:blipFill>
            <a:blip r:embed="rId6" cstate="screen">
              <a:extLst>
                <a:ext uri="{28A0092B-C50C-407E-A947-70E740481C1C}">
                  <a14:useLocalDpi xmlns:a14="http://schemas.microsoft.com/office/drawing/2010/main" val="0"/>
                </a:ext>
              </a:extLst>
            </a:blip>
            <a:stretch>
              <a:fillRect/>
            </a:stretch>
          </p:blipFill>
          <p:spPr>
            <a:xfrm>
              <a:off x="2573863" y="2307674"/>
              <a:ext cx="224861" cy="192991"/>
            </a:xfrm>
            <a:prstGeom prst="rect">
              <a:avLst/>
            </a:prstGeom>
            <a:noFill/>
          </p:spPr>
        </p:pic>
      </p:grpSp>
      <p:sp>
        <p:nvSpPr>
          <p:cNvPr id="189" name="Oval 188">
            <a:extLst>
              <a:ext uri="{FF2B5EF4-FFF2-40B4-BE49-F238E27FC236}">
                <a16:creationId xmlns:a16="http://schemas.microsoft.com/office/drawing/2014/main" id="{8B351CA1-830F-4229-ACB3-9B2D89988F1B}"/>
              </a:ext>
            </a:extLst>
          </p:cNvPr>
          <p:cNvSpPr/>
          <p:nvPr/>
        </p:nvSpPr>
        <p:spPr>
          <a:xfrm>
            <a:off x="3243552" y="2718866"/>
            <a:ext cx="439160" cy="439160"/>
          </a:xfrm>
          <a:prstGeom prst="ellipse">
            <a:avLst/>
          </a:prstGeom>
          <a:solidFill>
            <a:srgbClr val="A6A6A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US" sz="1333" b="1" dirty="0"/>
              <a:t>5G</a:t>
            </a:r>
          </a:p>
        </p:txBody>
      </p:sp>
      <p:cxnSp>
        <p:nvCxnSpPr>
          <p:cNvPr id="212" name="Straight Connector 211">
            <a:extLst>
              <a:ext uri="{FF2B5EF4-FFF2-40B4-BE49-F238E27FC236}">
                <a16:creationId xmlns:a16="http://schemas.microsoft.com/office/drawing/2014/main" id="{3EBCEBA2-0A89-4CAF-8AE1-0F2148D24738}"/>
              </a:ext>
            </a:extLst>
          </p:cNvPr>
          <p:cNvCxnSpPr>
            <a:cxnSpLocks/>
            <a:stCxn id="107" idx="1"/>
            <a:endCxn id="189" idx="6"/>
          </p:cNvCxnSpPr>
          <p:nvPr/>
        </p:nvCxnSpPr>
        <p:spPr>
          <a:xfrm flipH="1" flipV="1">
            <a:off x="3682713" y="2938446"/>
            <a:ext cx="1733721" cy="524973"/>
          </a:xfrm>
          <a:prstGeom prst="line">
            <a:avLst/>
          </a:prstGeom>
          <a:ln w="12700">
            <a:solidFill>
              <a:schemeClr val="bg1">
                <a:lumMod val="75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214" name="Straight Connector 213">
            <a:extLst>
              <a:ext uri="{FF2B5EF4-FFF2-40B4-BE49-F238E27FC236}">
                <a16:creationId xmlns:a16="http://schemas.microsoft.com/office/drawing/2014/main" id="{913EA4ED-C65E-4CB1-A528-A8C850438110}"/>
              </a:ext>
            </a:extLst>
          </p:cNvPr>
          <p:cNvCxnSpPr>
            <a:cxnSpLocks/>
            <a:stCxn id="54" idx="1"/>
            <a:endCxn id="189" idx="6"/>
          </p:cNvCxnSpPr>
          <p:nvPr/>
        </p:nvCxnSpPr>
        <p:spPr>
          <a:xfrm flipH="1" flipV="1">
            <a:off x="3682713" y="2938446"/>
            <a:ext cx="1710769" cy="1831341"/>
          </a:xfrm>
          <a:prstGeom prst="line">
            <a:avLst/>
          </a:prstGeom>
          <a:ln w="12700">
            <a:solidFill>
              <a:schemeClr val="bg1">
                <a:lumMod val="75000"/>
              </a:schemeClr>
            </a:solidFill>
            <a:prstDash val="dash"/>
          </a:ln>
        </p:spPr>
        <p:style>
          <a:lnRef idx="1">
            <a:schemeClr val="accent1"/>
          </a:lnRef>
          <a:fillRef idx="0">
            <a:schemeClr val="accent1"/>
          </a:fillRef>
          <a:effectRef idx="0">
            <a:schemeClr val="accent1"/>
          </a:effectRef>
          <a:fontRef idx="minor">
            <a:schemeClr val="tx1"/>
          </a:fontRef>
        </p:style>
      </p:cxnSp>
      <p:sp>
        <p:nvSpPr>
          <p:cNvPr id="160" name="Rectangle 159">
            <a:extLst>
              <a:ext uri="{FF2B5EF4-FFF2-40B4-BE49-F238E27FC236}">
                <a16:creationId xmlns:a16="http://schemas.microsoft.com/office/drawing/2014/main" id="{ECE2AC5A-D54B-45F8-9604-6F7047B941FC}"/>
              </a:ext>
            </a:extLst>
          </p:cNvPr>
          <p:cNvSpPr/>
          <p:nvPr/>
        </p:nvSpPr>
        <p:spPr>
          <a:xfrm>
            <a:off x="8905211" y="2361313"/>
            <a:ext cx="1474916" cy="866127"/>
          </a:xfrm>
          <a:prstGeom prst="rect">
            <a:avLst/>
          </a:prstGeom>
          <a:solidFill>
            <a:schemeClr val="bg1"/>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b"/>
          <a:lstStyle/>
          <a:p>
            <a:pPr algn="ctr"/>
            <a:r>
              <a:rPr lang="en-US" sz="1333" i="1" dirty="0">
                <a:solidFill>
                  <a:schemeClr val="bg1">
                    <a:lumMod val="50000"/>
                  </a:schemeClr>
                </a:solidFill>
              </a:rPr>
              <a:t>Home</a:t>
            </a:r>
          </a:p>
        </p:txBody>
      </p:sp>
      <p:grpSp>
        <p:nvGrpSpPr>
          <p:cNvPr id="217" name="Group 216">
            <a:extLst>
              <a:ext uri="{FF2B5EF4-FFF2-40B4-BE49-F238E27FC236}">
                <a16:creationId xmlns:a16="http://schemas.microsoft.com/office/drawing/2014/main" id="{FB13F1DE-D9C9-494D-BF29-EA4AC66CCD01}"/>
              </a:ext>
            </a:extLst>
          </p:cNvPr>
          <p:cNvGrpSpPr/>
          <p:nvPr/>
        </p:nvGrpSpPr>
        <p:grpSpPr>
          <a:xfrm>
            <a:off x="9099283" y="2417340"/>
            <a:ext cx="1086768" cy="514011"/>
            <a:chOff x="2879910" y="1532963"/>
            <a:chExt cx="995081" cy="470647"/>
          </a:xfrm>
        </p:grpSpPr>
        <p:sp>
          <p:nvSpPr>
            <p:cNvPr id="218" name="Rectangle: Rounded Corners 217">
              <a:extLst>
                <a:ext uri="{FF2B5EF4-FFF2-40B4-BE49-F238E27FC236}">
                  <a16:creationId xmlns:a16="http://schemas.microsoft.com/office/drawing/2014/main" id="{A21EF243-91C6-49AD-8AE3-68C255E273F7}"/>
                </a:ext>
              </a:extLst>
            </p:cNvPr>
            <p:cNvSpPr/>
            <p:nvPr/>
          </p:nvSpPr>
          <p:spPr>
            <a:xfrm>
              <a:off x="2879910" y="1532963"/>
              <a:ext cx="995081" cy="470647"/>
            </a:xfrm>
            <a:prstGeom prst="roundRect">
              <a:avLst/>
            </a:prstGeom>
            <a:solidFill>
              <a:srgbClr val="EF7A0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pic>
          <p:nvPicPr>
            <p:cNvPr id="219" name="Picture 218">
              <a:extLst>
                <a:ext uri="{FF2B5EF4-FFF2-40B4-BE49-F238E27FC236}">
                  <a16:creationId xmlns:a16="http://schemas.microsoft.com/office/drawing/2014/main" id="{0589E273-303C-4C5F-AF34-BFB960EA4F44}"/>
                </a:ext>
              </a:extLst>
            </p:cNvPr>
            <p:cNvPicPr>
              <a:picLocks noChangeAspect="1"/>
            </p:cNvPicPr>
            <p:nvPr/>
          </p:nvPicPr>
          <p:blipFill>
            <a:blip r:embed="rId5" cstate="screen">
              <a:extLst>
                <a:ext uri="{28A0092B-C50C-407E-A947-70E740481C1C}">
                  <a14:useLocalDpi xmlns:a14="http://schemas.microsoft.com/office/drawing/2010/main" val="0"/>
                </a:ext>
              </a:extLst>
            </a:blip>
            <a:stretch>
              <a:fillRect/>
            </a:stretch>
          </p:blipFill>
          <p:spPr>
            <a:xfrm>
              <a:off x="3174293" y="1615495"/>
              <a:ext cx="406319" cy="305580"/>
            </a:xfrm>
            <a:prstGeom prst="rect">
              <a:avLst/>
            </a:prstGeom>
          </p:spPr>
        </p:pic>
      </p:grpSp>
      <p:cxnSp>
        <p:nvCxnSpPr>
          <p:cNvPr id="82" name="Connector: Elbow 81">
            <a:extLst>
              <a:ext uri="{FF2B5EF4-FFF2-40B4-BE49-F238E27FC236}">
                <a16:creationId xmlns:a16="http://schemas.microsoft.com/office/drawing/2014/main" id="{8A83D350-1798-4F95-A0C6-0FCC6BAD535A}"/>
              </a:ext>
            </a:extLst>
          </p:cNvPr>
          <p:cNvCxnSpPr>
            <a:cxnSpLocks/>
            <a:stCxn id="107" idx="0"/>
            <a:endCxn id="160" idx="1"/>
          </p:cNvCxnSpPr>
          <p:nvPr/>
        </p:nvCxnSpPr>
        <p:spPr>
          <a:xfrm rot="5400000" flipH="1" flipV="1">
            <a:off x="7423761" y="1530826"/>
            <a:ext cx="217899" cy="2745000"/>
          </a:xfrm>
          <a:prstGeom prst="bentConnector2">
            <a:avLst/>
          </a:prstGeom>
          <a:ln w="1270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nvGrpSpPr>
          <p:cNvPr id="85" name="Group 84">
            <a:extLst>
              <a:ext uri="{FF2B5EF4-FFF2-40B4-BE49-F238E27FC236}">
                <a16:creationId xmlns:a16="http://schemas.microsoft.com/office/drawing/2014/main" id="{181E4BB3-2E6E-40C4-81B4-CEBDEA72650F}"/>
              </a:ext>
            </a:extLst>
          </p:cNvPr>
          <p:cNvGrpSpPr/>
          <p:nvPr/>
        </p:nvGrpSpPr>
        <p:grpSpPr>
          <a:xfrm>
            <a:off x="5397976" y="5614758"/>
            <a:ext cx="1487553" cy="902287"/>
            <a:chOff x="4014168" y="819800"/>
            <a:chExt cx="1115665" cy="676715"/>
          </a:xfrm>
        </p:grpSpPr>
        <p:grpSp>
          <p:nvGrpSpPr>
            <p:cNvPr id="87" name="Group 86">
              <a:extLst>
                <a:ext uri="{FF2B5EF4-FFF2-40B4-BE49-F238E27FC236}">
                  <a16:creationId xmlns:a16="http://schemas.microsoft.com/office/drawing/2014/main" id="{946345BE-3233-4871-A4FD-5A54D72671CD}"/>
                </a:ext>
              </a:extLst>
            </p:cNvPr>
            <p:cNvGrpSpPr/>
            <p:nvPr/>
          </p:nvGrpSpPr>
          <p:grpSpPr>
            <a:xfrm>
              <a:off x="4014168" y="819800"/>
              <a:ext cx="1115665" cy="676715"/>
              <a:chOff x="3403326" y="1041678"/>
              <a:chExt cx="1115665" cy="676715"/>
            </a:xfrm>
          </p:grpSpPr>
          <p:pic>
            <p:nvPicPr>
              <p:cNvPr id="89" name="Picture 88">
                <a:extLst>
                  <a:ext uri="{FF2B5EF4-FFF2-40B4-BE49-F238E27FC236}">
                    <a16:creationId xmlns:a16="http://schemas.microsoft.com/office/drawing/2014/main" id="{C0E298B3-CE7D-4246-A2B0-B0C215795187}"/>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3403326" y="1041678"/>
                <a:ext cx="1115665" cy="676715"/>
              </a:xfrm>
              <a:prstGeom prst="rect">
                <a:avLst/>
              </a:prstGeom>
            </p:spPr>
          </p:pic>
          <p:pic>
            <p:nvPicPr>
              <p:cNvPr id="90" name="Picture 10" descr="settings 25 icon">
                <a:extLst>
                  <a:ext uri="{FF2B5EF4-FFF2-40B4-BE49-F238E27FC236}">
                    <a16:creationId xmlns:a16="http://schemas.microsoft.com/office/drawing/2014/main" id="{403C14F2-A39F-4AC7-B98D-4F3ABED315AE}"/>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833069" y="1222342"/>
                <a:ext cx="256178" cy="256177"/>
              </a:xfrm>
              <a:prstGeom prst="rect">
                <a:avLst/>
              </a:prstGeom>
              <a:noFill/>
              <a:ln>
                <a:noFill/>
              </a:ln>
              <a:extLst>
                <a:ext uri="{909E8E84-426E-40DD-AFC4-6F175D3DCCD1}">
                  <a14:hiddenFill xmlns:a14="http://schemas.microsoft.com/office/drawing/2010/main">
                    <a:solidFill>
                      <a:srgbClr val="FFFFFF"/>
                    </a:solidFill>
                  </a14:hiddenFill>
                </a:ext>
              </a:extLst>
            </p:spPr>
          </p:pic>
        </p:grpSp>
        <p:sp>
          <p:nvSpPr>
            <p:cNvPr id="88" name="TextBox 87">
              <a:extLst>
                <a:ext uri="{FF2B5EF4-FFF2-40B4-BE49-F238E27FC236}">
                  <a16:creationId xmlns:a16="http://schemas.microsoft.com/office/drawing/2014/main" id="{D2921384-E8AA-4F0A-B267-91565F0080FD}"/>
                </a:ext>
              </a:extLst>
            </p:cNvPr>
            <p:cNvSpPr txBox="1"/>
            <p:nvPr/>
          </p:nvSpPr>
          <p:spPr>
            <a:xfrm>
              <a:off x="4155787" y="1251280"/>
              <a:ext cx="828400" cy="223091"/>
            </a:xfrm>
            <a:prstGeom prst="rect">
              <a:avLst/>
            </a:prstGeom>
            <a:noFill/>
          </p:spPr>
          <p:txBody>
            <a:bodyPr wrap="none" rtlCol="0">
              <a:spAutoFit/>
            </a:bodyPr>
            <a:lstStyle/>
            <a:p>
              <a:pPr algn="ctr"/>
              <a:r>
                <a:rPr lang="en-US" sz="1333" i="1" dirty="0">
                  <a:solidFill>
                    <a:schemeClr val="bg1"/>
                  </a:solidFill>
                </a:rPr>
                <a:t>Private Cloud</a:t>
              </a:r>
            </a:p>
          </p:txBody>
        </p:sp>
      </p:grpSp>
      <p:cxnSp>
        <p:nvCxnSpPr>
          <p:cNvPr id="91" name="Connector: Elbow 90">
            <a:extLst>
              <a:ext uri="{FF2B5EF4-FFF2-40B4-BE49-F238E27FC236}">
                <a16:creationId xmlns:a16="http://schemas.microsoft.com/office/drawing/2014/main" id="{D4A4992F-FB8F-4F00-AD81-52327B3DC74C}"/>
              </a:ext>
            </a:extLst>
          </p:cNvPr>
          <p:cNvCxnSpPr>
            <a:cxnSpLocks/>
            <a:stCxn id="137" idx="3"/>
            <a:endCxn id="89" idx="1"/>
          </p:cNvCxnSpPr>
          <p:nvPr/>
        </p:nvCxnSpPr>
        <p:spPr>
          <a:xfrm>
            <a:off x="4039922" y="4769787"/>
            <a:ext cx="1358053" cy="1296115"/>
          </a:xfrm>
          <a:prstGeom prst="bentConnector3">
            <a:avLst>
              <a:gd name="adj1" fmla="val 50000"/>
            </a:avLst>
          </a:prstGeom>
          <a:ln w="1270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93" name="Connector: Elbow 92">
            <a:extLst>
              <a:ext uri="{FF2B5EF4-FFF2-40B4-BE49-F238E27FC236}">
                <a16:creationId xmlns:a16="http://schemas.microsoft.com/office/drawing/2014/main" id="{351537E1-F5DE-46DB-A7CF-D7635856D237}"/>
              </a:ext>
            </a:extLst>
          </p:cNvPr>
          <p:cNvCxnSpPr>
            <a:cxnSpLocks/>
            <a:stCxn id="43" idx="1"/>
            <a:endCxn id="89" idx="3"/>
          </p:cNvCxnSpPr>
          <p:nvPr/>
        </p:nvCxnSpPr>
        <p:spPr>
          <a:xfrm rot="10800000" flipV="1">
            <a:off x="6885530" y="4769787"/>
            <a:ext cx="1089140" cy="1296115"/>
          </a:xfrm>
          <a:prstGeom prst="bentConnector3">
            <a:avLst>
              <a:gd name="adj1" fmla="val 50000"/>
            </a:avLst>
          </a:prstGeom>
          <a:ln w="1270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pic>
        <p:nvPicPr>
          <p:cNvPr id="78" name="Picture 77">
            <a:extLst>
              <a:ext uri="{FF2B5EF4-FFF2-40B4-BE49-F238E27FC236}">
                <a16:creationId xmlns:a16="http://schemas.microsoft.com/office/drawing/2014/main" id="{73009F36-4104-4E6E-9F51-8CDC41FCA63A}"/>
              </a:ext>
            </a:extLst>
          </p:cNvPr>
          <p:cNvPicPr/>
          <p:nvPr/>
        </p:nvPicPr>
        <p:blipFill>
          <a:blip r:embed="rId10" cstate="screen">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0493891" y="6197212"/>
            <a:ext cx="1576400" cy="504745"/>
          </a:xfrm>
          <a:prstGeom prst="rect">
            <a:avLst/>
          </a:prstGeom>
          <a:noFill/>
          <a:ln>
            <a:noFill/>
          </a:ln>
        </p:spPr>
      </p:pic>
    </p:spTree>
    <p:extLst>
      <p:ext uri="{BB962C8B-B14F-4D97-AF65-F5344CB8AC3E}">
        <p14:creationId xmlns:p14="http://schemas.microsoft.com/office/powerpoint/2010/main" val="3431905145"/>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5" name="Title 4">
            <a:extLst>
              <a:ext uri="{FF2B5EF4-FFF2-40B4-BE49-F238E27FC236}">
                <a16:creationId xmlns:a16="http://schemas.microsoft.com/office/drawing/2014/main" id="{12D13112-08F5-AC41-824D-2E6C4F37AE82}"/>
              </a:ext>
            </a:extLst>
          </p:cNvPr>
          <p:cNvSpPr>
            <a:spLocks noGrp="1"/>
          </p:cNvSpPr>
          <p:nvPr>
            <p:ph type="title"/>
          </p:nvPr>
        </p:nvSpPr>
        <p:spPr/>
        <p:txBody>
          <a:bodyPr/>
          <a:lstStyle/>
          <a:p>
            <a:r>
              <a:rPr lang="en-GB" altLang="en-US" dirty="0"/>
              <a:t>The broadcast end game</a:t>
            </a:r>
            <a:endParaRPr lang="en-GB" altLang="en-US" b="1" dirty="0"/>
          </a:p>
        </p:txBody>
      </p:sp>
      <p:grpSp>
        <p:nvGrpSpPr>
          <p:cNvPr id="11" name="Group 10">
            <a:extLst>
              <a:ext uri="{FF2B5EF4-FFF2-40B4-BE49-F238E27FC236}">
                <a16:creationId xmlns:a16="http://schemas.microsoft.com/office/drawing/2014/main" id="{97D7608C-5FDF-4D46-8FFB-0E5ED5DFFB6F}"/>
              </a:ext>
            </a:extLst>
          </p:cNvPr>
          <p:cNvGrpSpPr/>
          <p:nvPr/>
        </p:nvGrpSpPr>
        <p:grpSpPr>
          <a:xfrm>
            <a:off x="1929166" y="2078366"/>
            <a:ext cx="8333671" cy="4076343"/>
            <a:chOff x="1255447" y="1156023"/>
            <a:chExt cx="6633107" cy="3244527"/>
          </a:xfrm>
          <a:effectLst>
            <a:reflection blurRad="6350" stA="50000" endA="275" endPos="40000" dist="101600" dir="5400000" sy="-100000" algn="bl" rotWithShape="0"/>
          </a:effectLst>
        </p:grpSpPr>
        <p:sp>
          <p:nvSpPr>
            <p:cNvPr id="6" name="Can 5">
              <a:extLst>
                <a:ext uri="{FF2B5EF4-FFF2-40B4-BE49-F238E27FC236}">
                  <a16:creationId xmlns:a16="http://schemas.microsoft.com/office/drawing/2014/main" id="{A20E36F7-FA43-1E4F-95D9-651A5178DA5B}"/>
                </a:ext>
              </a:extLst>
            </p:cNvPr>
            <p:cNvSpPr/>
            <p:nvPr/>
          </p:nvSpPr>
          <p:spPr>
            <a:xfrm>
              <a:off x="2869819" y="2734887"/>
              <a:ext cx="3404364" cy="1665663"/>
            </a:xfrm>
            <a:prstGeom prst="can">
              <a:avLst/>
            </a:prstGeom>
            <a:solidFill>
              <a:schemeClr val="tx2"/>
            </a:solid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GB" sz="2400" dirty="0"/>
                <a:t>Time-aware </a:t>
              </a:r>
              <a:br>
                <a:rPr lang="en-GB" sz="2400" dirty="0"/>
              </a:br>
              <a:r>
                <a:rPr lang="en-GB" sz="2400" dirty="0"/>
                <a:t>media processing chain </a:t>
              </a:r>
            </a:p>
          </p:txBody>
        </p:sp>
        <p:sp>
          <p:nvSpPr>
            <p:cNvPr id="7" name="Up Arrow 6">
              <a:extLst>
                <a:ext uri="{FF2B5EF4-FFF2-40B4-BE49-F238E27FC236}">
                  <a16:creationId xmlns:a16="http://schemas.microsoft.com/office/drawing/2014/main" id="{1236502B-7F85-F04B-837E-028D0FD455F7}"/>
                </a:ext>
              </a:extLst>
            </p:cNvPr>
            <p:cNvSpPr/>
            <p:nvPr/>
          </p:nvSpPr>
          <p:spPr>
            <a:xfrm>
              <a:off x="3538269" y="2392814"/>
              <a:ext cx="289691" cy="212834"/>
            </a:xfrm>
            <a:prstGeom prst="up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013"/>
            </a:p>
          </p:txBody>
        </p:sp>
        <p:sp>
          <p:nvSpPr>
            <p:cNvPr id="12" name="Up Arrow 11">
              <a:extLst>
                <a:ext uri="{FF2B5EF4-FFF2-40B4-BE49-F238E27FC236}">
                  <a16:creationId xmlns:a16="http://schemas.microsoft.com/office/drawing/2014/main" id="{810B0534-3A9E-4041-9D83-0D4C56078EC4}"/>
                </a:ext>
              </a:extLst>
            </p:cNvPr>
            <p:cNvSpPr/>
            <p:nvPr/>
          </p:nvSpPr>
          <p:spPr>
            <a:xfrm>
              <a:off x="5316040" y="2392814"/>
              <a:ext cx="289691" cy="212834"/>
            </a:xfrm>
            <a:prstGeom prst="up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013"/>
            </a:p>
          </p:txBody>
        </p:sp>
        <p:sp>
          <p:nvSpPr>
            <p:cNvPr id="9" name="Right Arrow 8">
              <a:extLst>
                <a:ext uri="{FF2B5EF4-FFF2-40B4-BE49-F238E27FC236}">
                  <a16:creationId xmlns:a16="http://schemas.microsoft.com/office/drawing/2014/main" id="{ABEF1AB8-C50C-D04D-9B94-E764DBC5CE28}"/>
                </a:ext>
              </a:extLst>
            </p:cNvPr>
            <p:cNvSpPr/>
            <p:nvPr/>
          </p:nvSpPr>
          <p:spPr>
            <a:xfrm>
              <a:off x="2504208" y="3458192"/>
              <a:ext cx="224403" cy="248308"/>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013"/>
            </a:p>
          </p:txBody>
        </p:sp>
        <p:sp>
          <p:nvSpPr>
            <p:cNvPr id="14" name="Right Arrow 13">
              <a:extLst>
                <a:ext uri="{FF2B5EF4-FFF2-40B4-BE49-F238E27FC236}">
                  <a16:creationId xmlns:a16="http://schemas.microsoft.com/office/drawing/2014/main" id="{5A274732-05DD-554A-8DF8-514C9D395179}"/>
                </a:ext>
              </a:extLst>
            </p:cNvPr>
            <p:cNvSpPr/>
            <p:nvPr/>
          </p:nvSpPr>
          <p:spPr>
            <a:xfrm>
              <a:off x="6415391" y="3437688"/>
              <a:ext cx="224403" cy="248308"/>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013" dirty="0"/>
            </a:p>
          </p:txBody>
        </p:sp>
        <p:grpSp>
          <p:nvGrpSpPr>
            <p:cNvPr id="15" name="Group 14">
              <a:extLst>
                <a:ext uri="{FF2B5EF4-FFF2-40B4-BE49-F238E27FC236}">
                  <a16:creationId xmlns:a16="http://schemas.microsoft.com/office/drawing/2014/main" id="{8230EBE0-ABCD-4BD2-B66A-9F6ACE811E75}"/>
                </a:ext>
              </a:extLst>
            </p:cNvPr>
            <p:cNvGrpSpPr/>
            <p:nvPr/>
          </p:nvGrpSpPr>
          <p:grpSpPr>
            <a:xfrm>
              <a:off x="6781001" y="3008065"/>
              <a:ext cx="1107553" cy="1107553"/>
              <a:chOff x="397240" y="1349439"/>
              <a:chExt cx="1107553" cy="1107553"/>
            </a:xfrm>
          </p:grpSpPr>
          <p:sp>
            <p:nvSpPr>
              <p:cNvPr id="16" name="Oval 15">
                <a:extLst>
                  <a:ext uri="{FF2B5EF4-FFF2-40B4-BE49-F238E27FC236}">
                    <a16:creationId xmlns:a16="http://schemas.microsoft.com/office/drawing/2014/main" id="{C7A0B492-7DE4-4B1F-93A5-3A991F164F8E}"/>
                  </a:ext>
                </a:extLst>
              </p:cNvPr>
              <p:cNvSpPr/>
              <p:nvPr/>
            </p:nvSpPr>
            <p:spPr>
              <a:xfrm>
                <a:off x="397240" y="1349439"/>
                <a:ext cx="1107553" cy="1107553"/>
              </a:xfrm>
              <a:prstGeom prst="ellipse">
                <a:avLst/>
              </a:prstGeom>
              <a:solidFill>
                <a:schemeClr val="bg1">
                  <a:lumMod val="65000"/>
                </a:schemeClr>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sz="2400"/>
              </a:p>
            </p:txBody>
          </p:sp>
          <p:pic>
            <p:nvPicPr>
              <p:cNvPr id="17" name="Picture 16">
                <a:extLst>
                  <a:ext uri="{FF2B5EF4-FFF2-40B4-BE49-F238E27FC236}">
                    <a16:creationId xmlns:a16="http://schemas.microsoft.com/office/drawing/2014/main" id="{CE779D64-9118-4E27-B269-47D2E368F651}"/>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526709" y="1501888"/>
                <a:ext cx="848614" cy="729742"/>
              </a:xfrm>
              <a:prstGeom prst="rect">
                <a:avLst/>
              </a:prstGeom>
            </p:spPr>
          </p:pic>
        </p:grpSp>
        <p:grpSp>
          <p:nvGrpSpPr>
            <p:cNvPr id="18" name="Group 17">
              <a:extLst>
                <a:ext uri="{FF2B5EF4-FFF2-40B4-BE49-F238E27FC236}">
                  <a16:creationId xmlns:a16="http://schemas.microsoft.com/office/drawing/2014/main" id="{AD3B0684-98C1-4E57-BE83-2A125FDD1381}"/>
                </a:ext>
              </a:extLst>
            </p:cNvPr>
            <p:cNvGrpSpPr/>
            <p:nvPr/>
          </p:nvGrpSpPr>
          <p:grpSpPr>
            <a:xfrm flipH="1">
              <a:off x="1255447" y="3008065"/>
              <a:ext cx="1107553" cy="1107553"/>
              <a:chOff x="397240" y="1349439"/>
              <a:chExt cx="1107553" cy="1107553"/>
            </a:xfrm>
          </p:grpSpPr>
          <p:sp>
            <p:nvSpPr>
              <p:cNvPr id="19" name="Oval 18">
                <a:extLst>
                  <a:ext uri="{FF2B5EF4-FFF2-40B4-BE49-F238E27FC236}">
                    <a16:creationId xmlns:a16="http://schemas.microsoft.com/office/drawing/2014/main" id="{1FF4DE83-63E3-47C9-87D5-8D3BABAA7A3A}"/>
                  </a:ext>
                </a:extLst>
              </p:cNvPr>
              <p:cNvSpPr/>
              <p:nvPr/>
            </p:nvSpPr>
            <p:spPr>
              <a:xfrm>
                <a:off x="397240" y="1349439"/>
                <a:ext cx="1107553" cy="1107553"/>
              </a:xfrm>
              <a:prstGeom prst="ellipse">
                <a:avLst/>
              </a:prstGeom>
              <a:solidFill>
                <a:schemeClr val="bg1">
                  <a:lumMod val="65000"/>
                </a:schemeClr>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sz="2400"/>
              </a:p>
            </p:txBody>
          </p:sp>
          <p:pic>
            <p:nvPicPr>
              <p:cNvPr id="20" name="Picture 19" descr="camera.emf">
                <a:extLst>
                  <a:ext uri="{FF2B5EF4-FFF2-40B4-BE49-F238E27FC236}">
                    <a16:creationId xmlns:a16="http://schemas.microsoft.com/office/drawing/2014/main" id="{9B84631F-B710-4332-B6C1-1E6DA6190AB6}"/>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588797" y="1626327"/>
                <a:ext cx="724438" cy="553777"/>
              </a:xfrm>
              <a:prstGeom prst="rect">
                <a:avLst/>
              </a:prstGeom>
            </p:spPr>
          </p:pic>
        </p:grpSp>
        <p:grpSp>
          <p:nvGrpSpPr>
            <p:cNvPr id="21" name="Group 20">
              <a:extLst>
                <a:ext uri="{FF2B5EF4-FFF2-40B4-BE49-F238E27FC236}">
                  <a16:creationId xmlns:a16="http://schemas.microsoft.com/office/drawing/2014/main" id="{F0370098-D707-4A33-8135-9D995DF4D753}"/>
                </a:ext>
              </a:extLst>
            </p:cNvPr>
            <p:cNvGrpSpPr/>
            <p:nvPr/>
          </p:nvGrpSpPr>
          <p:grpSpPr>
            <a:xfrm>
              <a:off x="3129339" y="1156023"/>
              <a:ext cx="1107554" cy="1107553"/>
              <a:chOff x="418750" y="2930618"/>
              <a:chExt cx="1107554" cy="1107553"/>
            </a:xfrm>
            <a:solidFill>
              <a:schemeClr val="bg1">
                <a:lumMod val="65000"/>
              </a:schemeClr>
            </a:solidFill>
          </p:grpSpPr>
          <p:sp>
            <p:nvSpPr>
              <p:cNvPr id="22" name="Oval 21">
                <a:extLst>
                  <a:ext uri="{FF2B5EF4-FFF2-40B4-BE49-F238E27FC236}">
                    <a16:creationId xmlns:a16="http://schemas.microsoft.com/office/drawing/2014/main" id="{E8F03E5D-802B-4F65-A963-F4AC2DCD3571}"/>
                  </a:ext>
                </a:extLst>
              </p:cNvPr>
              <p:cNvSpPr/>
              <p:nvPr/>
            </p:nvSpPr>
            <p:spPr>
              <a:xfrm>
                <a:off x="418750" y="2930618"/>
                <a:ext cx="1107554" cy="1107553"/>
              </a:xfrm>
              <a:prstGeom prst="ellipse">
                <a:avLst/>
              </a:prstGeom>
              <a:grpFill/>
              <a:ln>
                <a:noFill/>
              </a:ln>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sz="2400"/>
              </a:p>
            </p:txBody>
          </p:sp>
          <p:pic>
            <p:nvPicPr>
              <p:cNvPr id="23" name="Picture 22">
                <a:extLst>
                  <a:ext uri="{FF2B5EF4-FFF2-40B4-BE49-F238E27FC236}">
                    <a16:creationId xmlns:a16="http://schemas.microsoft.com/office/drawing/2014/main" id="{DDEF636B-42D8-488A-B5F3-56C842B10BA6}"/>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541402" y="3207826"/>
                <a:ext cx="862246" cy="590487"/>
              </a:xfrm>
              <a:prstGeom prst="rect">
                <a:avLst/>
              </a:prstGeom>
              <a:grpFill/>
            </p:spPr>
          </p:pic>
        </p:grpSp>
        <p:grpSp>
          <p:nvGrpSpPr>
            <p:cNvPr id="24" name="Group 23">
              <a:extLst>
                <a:ext uri="{FF2B5EF4-FFF2-40B4-BE49-F238E27FC236}">
                  <a16:creationId xmlns:a16="http://schemas.microsoft.com/office/drawing/2014/main" id="{A662CD25-DE72-4437-BAFC-024E81376A35}"/>
                </a:ext>
              </a:extLst>
            </p:cNvPr>
            <p:cNvGrpSpPr/>
            <p:nvPr/>
          </p:nvGrpSpPr>
          <p:grpSpPr>
            <a:xfrm>
              <a:off x="4907109" y="1156023"/>
              <a:ext cx="1107553" cy="1107553"/>
              <a:chOff x="423246" y="2735797"/>
              <a:chExt cx="1107553" cy="1107553"/>
            </a:xfrm>
          </p:grpSpPr>
          <p:sp>
            <p:nvSpPr>
              <p:cNvPr id="25" name="Oval 24">
                <a:extLst>
                  <a:ext uri="{FF2B5EF4-FFF2-40B4-BE49-F238E27FC236}">
                    <a16:creationId xmlns:a16="http://schemas.microsoft.com/office/drawing/2014/main" id="{180EF8CC-F5AE-4DDD-A9A5-6BE0B6B06B53}"/>
                  </a:ext>
                </a:extLst>
              </p:cNvPr>
              <p:cNvSpPr/>
              <p:nvPr/>
            </p:nvSpPr>
            <p:spPr>
              <a:xfrm>
                <a:off x="423246" y="2735797"/>
                <a:ext cx="1107553" cy="1107553"/>
              </a:xfrm>
              <a:prstGeom prst="ellipse">
                <a:avLst/>
              </a:prstGeom>
              <a:solidFill>
                <a:schemeClr val="bg1">
                  <a:lumMod val="65000"/>
                </a:schemeClr>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sz="2400"/>
              </a:p>
            </p:txBody>
          </p:sp>
          <p:pic>
            <p:nvPicPr>
              <p:cNvPr id="26" name="Picture 25">
                <a:extLst>
                  <a:ext uri="{FF2B5EF4-FFF2-40B4-BE49-F238E27FC236}">
                    <a16:creationId xmlns:a16="http://schemas.microsoft.com/office/drawing/2014/main" id="{F52D18FC-98B4-47AC-82C1-89DE2FC96BB0}"/>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574178" y="2975883"/>
                <a:ext cx="805688" cy="627380"/>
              </a:xfrm>
              <a:prstGeom prst="rect">
                <a:avLst/>
              </a:prstGeom>
            </p:spPr>
          </p:pic>
        </p:grpSp>
      </p:grpSp>
      <p:sp>
        <p:nvSpPr>
          <p:cNvPr id="2" name="TextBox 1">
            <a:extLst>
              <a:ext uri="{FF2B5EF4-FFF2-40B4-BE49-F238E27FC236}">
                <a16:creationId xmlns:a16="http://schemas.microsoft.com/office/drawing/2014/main" id="{BCC61A01-4746-1342-8583-906250D7D4E7}"/>
              </a:ext>
            </a:extLst>
          </p:cNvPr>
          <p:cNvSpPr txBox="1"/>
          <p:nvPr/>
        </p:nvSpPr>
        <p:spPr>
          <a:xfrm>
            <a:off x="1693622" y="3896383"/>
            <a:ext cx="1862588" cy="420564"/>
          </a:xfrm>
          <a:prstGeom prst="rect">
            <a:avLst/>
          </a:prstGeom>
          <a:noFill/>
        </p:spPr>
        <p:txBody>
          <a:bodyPr wrap="square" rtlCol="0">
            <a:spAutoFit/>
          </a:bodyPr>
          <a:lstStyle/>
          <a:p>
            <a:r>
              <a:rPr lang="en-GB" sz="2133" dirty="0"/>
              <a:t>Acquisition</a:t>
            </a:r>
          </a:p>
        </p:txBody>
      </p:sp>
      <p:sp>
        <p:nvSpPr>
          <p:cNvPr id="27" name="TextBox 26">
            <a:extLst>
              <a:ext uri="{FF2B5EF4-FFF2-40B4-BE49-F238E27FC236}">
                <a16:creationId xmlns:a16="http://schemas.microsoft.com/office/drawing/2014/main" id="{D105B601-54C1-7443-B9C4-759BC84BD867}"/>
              </a:ext>
            </a:extLst>
          </p:cNvPr>
          <p:cNvSpPr txBox="1"/>
          <p:nvPr/>
        </p:nvSpPr>
        <p:spPr>
          <a:xfrm>
            <a:off x="8459894" y="3896382"/>
            <a:ext cx="2761393" cy="420564"/>
          </a:xfrm>
          <a:prstGeom prst="rect">
            <a:avLst/>
          </a:prstGeom>
          <a:noFill/>
        </p:spPr>
        <p:txBody>
          <a:bodyPr wrap="square" rtlCol="0">
            <a:spAutoFit/>
          </a:bodyPr>
          <a:lstStyle/>
          <a:p>
            <a:r>
              <a:rPr lang="en-GB" sz="2133" dirty="0"/>
              <a:t>Consumption</a:t>
            </a:r>
          </a:p>
        </p:txBody>
      </p:sp>
      <p:pic>
        <p:nvPicPr>
          <p:cNvPr id="3" name="Picture 2">
            <a:extLst>
              <a:ext uri="{FF2B5EF4-FFF2-40B4-BE49-F238E27FC236}">
                <a16:creationId xmlns:a16="http://schemas.microsoft.com/office/drawing/2014/main" id="{A9E8DE50-B233-6C4F-9146-4D98657E0A44}"/>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5726277" y="2696699"/>
            <a:ext cx="729393" cy="943055"/>
          </a:xfrm>
          <a:prstGeom prst="rect">
            <a:avLst/>
          </a:prstGeom>
        </p:spPr>
      </p:pic>
      <p:pic>
        <p:nvPicPr>
          <p:cNvPr id="28" name="Picture 27">
            <a:extLst>
              <a:ext uri="{FF2B5EF4-FFF2-40B4-BE49-F238E27FC236}">
                <a16:creationId xmlns:a16="http://schemas.microsoft.com/office/drawing/2014/main" id="{17D10BDF-2A72-3144-92DC-F384251092BE}"/>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10668001" y="4629446"/>
            <a:ext cx="729393" cy="943055"/>
          </a:xfrm>
          <a:prstGeom prst="rect">
            <a:avLst/>
          </a:prstGeom>
        </p:spPr>
      </p:pic>
      <p:pic>
        <p:nvPicPr>
          <p:cNvPr id="29" name="Picture 28">
            <a:extLst>
              <a:ext uri="{FF2B5EF4-FFF2-40B4-BE49-F238E27FC236}">
                <a16:creationId xmlns:a16="http://schemas.microsoft.com/office/drawing/2014/main" id="{F19DDA06-0282-F04C-A015-786DAC58CB82}"/>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766128" y="4617248"/>
            <a:ext cx="729393" cy="943055"/>
          </a:xfrm>
          <a:prstGeom prst="rect">
            <a:avLst/>
          </a:prstGeom>
        </p:spPr>
      </p:pic>
      <p:sp>
        <p:nvSpPr>
          <p:cNvPr id="30" name="TextBox 29">
            <a:extLst>
              <a:ext uri="{FF2B5EF4-FFF2-40B4-BE49-F238E27FC236}">
                <a16:creationId xmlns:a16="http://schemas.microsoft.com/office/drawing/2014/main" id="{D850494D-6987-4396-B362-D649F358C49D}"/>
              </a:ext>
            </a:extLst>
          </p:cNvPr>
          <p:cNvSpPr txBox="1"/>
          <p:nvPr/>
        </p:nvSpPr>
        <p:spPr>
          <a:xfrm>
            <a:off x="5272613" y="1682866"/>
            <a:ext cx="1862588" cy="420564"/>
          </a:xfrm>
          <a:prstGeom prst="rect">
            <a:avLst/>
          </a:prstGeom>
          <a:noFill/>
        </p:spPr>
        <p:txBody>
          <a:bodyPr wrap="square" rtlCol="0">
            <a:spAutoFit/>
          </a:bodyPr>
          <a:lstStyle/>
          <a:p>
            <a:r>
              <a:rPr lang="en-GB" sz="2133" dirty="0"/>
              <a:t>Production</a:t>
            </a:r>
          </a:p>
        </p:txBody>
      </p:sp>
      <p:sp>
        <p:nvSpPr>
          <p:cNvPr id="10" name="Speech Bubble: Oval 9">
            <a:extLst>
              <a:ext uri="{FF2B5EF4-FFF2-40B4-BE49-F238E27FC236}">
                <a16:creationId xmlns:a16="http://schemas.microsoft.com/office/drawing/2014/main" id="{F09AE99C-D87F-4D52-A501-C347C982F5F3}"/>
              </a:ext>
            </a:extLst>
          </p:cNvPr>
          <p:cNvSpPr/>
          <p:nvPr/>
        </p:nvSpPr>
        <p:spPr>
          <a:xfrm>
            <a:off x="9726804" y="1733341"/>
            <a:ext cx="2275952" cy="773723"/>
          </a:xfrm>
          <a:prstGeom prst="wedgeEllipseCallout">
            <a:avLst>
              <a:gd name="adj1" fmla="val -59464"/>
              <a:gd name="adj2" fmla="val 115097"/>
            </a:avLst>
          </a:prstGeom>
          <a:solidFill>
            <a:schemeClr val="accent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solidFill>
                  <a:schemeClr val="tx1"/>
                </a:solidFill>
              </a:rPr>
              <a:t>      = real time</a:t>
            </a:r>
            <a:br>
              <a:rPr lang="en-GB" dirty="0">
                <a:solidFill>
                  <a:schemeClr val="tx1"/>
                </a:solidFill>
              </a:rPr>
            </a:br>
            <a:r>
              <a:rPr lang="en-GB" dirty="0">
                <a:solidFill>
                  <a:schemeClr val="tx1"/>
                </a:solidFill>
              </a:rPr>
              <a:t>&amp; time aligned</a:t>
            </a:r>
          </a:p>
        </p:txBody>
      </p:sp>
      <p:sp>
        <p:nvSpPr>
          <p:cNvPr id="32" name="Right Arrow 13">
            <a:extLst>
              <a:ext uri="{FF2B5EF4-FFF2-40B4-BE49-F238E27FC236}">
                <a16:creationId xmlns:a16="http://schemas.microsoft.com/office/drawing/2014/main" id="{4B494CB9-FA86-4CB8-9DB9-CFA32A1CDF26}"/>
              </a:ext>
            </a:extLst>
          </p:cNvPr>
          <p:cNvSpPr/>
          <p:nvPr/>
        </p:nvSpPr>
        <p:spPr>
          <a:xfrm>
            <a:off x="10034664" y="1833303"/>
            <a:ext cx="281934" cy="311968"/>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013" dirty="0"/>
          </a:p>
        </p:txBody>
      </p:sp>
      <p:cxnSp>
        <p:nvCxnSpPr>
          <p:cNvPr id="33" name="Straight Connector 32">
            <a:extLst>
              <a:ext uri="{FF2B5EF4-FFF2-40B4-BE49-F238E27FC236}">
                <a16:creationId xmlns:a16="http://schemas.microsoft.com/office/drawing/2014/main" id="{5A7F518A-F2BE-46E3-81A1-C52FC677ABAB}"/>
              </a:ext>
            </a:extLst>
          </p:cNvPr>
          <p:cNvCxnSpPr/>
          <p:nvPr/>
        </p:nvCxnSpPr>
        <p:spPr>
          <a:xfrm>
            <a:off x="8714022" y="4809341"/>
            <a:ext cx="0" cy="568595"/>
          </a:xfrm>
          <a:prstGeom prst="line">
            <a:avLst/>
          </a:prstGeom>
          <a:ln w="76200"/>
        </p:spPr>
        <p:style>
          <a:lnRef idx="3">
            <a:schemeClr val="accent2"/>
          </a:lnRef>
          <a:fillRef idx="0">
            <a:schemeClr val="accent2"/>
          </a:fillRef>
          <a:effectRef idx="2">
            <a:schemeClr val="accent2"/>
          </a:effectRef>
          <a:fontRef idx="minor">
            <a:schemeClr val="tx1"/>
          </a:fontRef>
        </p:style>
      </p:cxnSp>
      <p:cxnSp>
        <p:nvCxnSpPr>
          <p:cNvPr id="35" name="Straight Connector 34">
            <a:extLst>
              <a:ext uri="{FF2B5EF4-FFF2-40B4-BE49-F238E27FC236}">
                <a16:creationId xmlns:a16="http://schemas.microsoft.com/office/drawing/2014/main" id="{2741034B-1A8B-4E88-B048-BDED087C3B87}"/>
              </a:ext>
            </a:extLst>
          </p:cNvPr>
          <p:cNvCxnSpPr/>
          <p:nvPr/>
        </p:nvCxnSpPr>
        <p:spPr>
          <a:xfrm>
            <a:off x="3476733" y="4839485"/>
            <a:ext cx="0" cy="568595"/>
          </a:xfrm>
          <a:prstGeom prst="line">
            <a:avLst/>
          </a:prstGeom>
          <a:ln w="76200"/>
        </p:spPr>
        <p:style>
          <a:lnRef idx="3">
            <a:schemeClr val="accent2"/>
          </a:lnRef>
          <a:fillRef idx="0">
            <a:schemeClr val="accent2"/>
          </a:fillRef>
          <a:effectRef idx="2">
            <a:schemeClr val="accent2"/>
          </a:effectRef>
          <a:fontRef idx="minor">
            <a:schemeClr val="tx1"/>
          </a:fontRef>
        </p:style>
      </p:cxnSp>
      <p:cxnSp>
        <p:nvCxnSpPr>
          <p:cNvPr id="36" name="Straight Connector 35">
            <a:extLst>
              <a:ext uri="{FF2B5EF4-FFF2-40B4-BE49-F238E27FC236}">
                <a16:creationId xmlns:a16="http://schemas.microsoft.com/office/drawing/2014/main" id="{EF2FC7FC-4727-4EC0-88A5-567355DE2D8B}"/>
              </a:ext>
            </a:extLst>
          </p:cNvPr>
          <p:cNvCxnSpPr>
            <a:cxnSpLocks/>
          </p:cNvCxnSpPr>
          <p:nvPr/>
        </p:nvCxnSpPr>
        <p:spPr>
          <a:xfrm>
            <a:off x="6939260" y="3588139"/>
            <a:ext cx="558407" cy="0"/>
          </a:xfrm>
          <a:prstGeom prst="line">
            <a:avLst/>
          </a:prstGeom>
          <a:ln w="76200"/>
        </p:spPr>
        <p:style>
          <a:lnRef idx="3">
            <a:schemeClr val="accent2"/>
          </a:lnRef>
          <a:fillRef idx="0">
            <a:schemeClr val="accent2"/>
          </a:fillRef>
          <a:effectRef idx="2">
            <a:schemeClr val="accent2"/>
          </a:effectRef>
          <a:fontRef idx="minor">
            <a:schemeClr val="tx1"/>
          </a:fontRef>
        </p:style>
      </p:cxnSp>
      <p:cxnSp>
        <p:nvCxnSpPr>
          <p:cNvPr id="39" name="Straight Connector 38">
            <a:extLst>
              <a:ext uri="{FF2B5EF4-FFF2-40B4-BE49-F238E27FC236}">
                <a16:creationId xmlns:a16="http://schemas.microsoft.com/office/drawing/2014/main" id="{E5B9A971-2147-4E65-9C26-424606F51376}"/>
              </a:ext>
            </a:extLst>
          </p:cNvPr>
          <p:cNvCxnSpPr>
            <a:cxnSpLocks/>
          </p:cNvCxnSpPr>
          <p:nvPr/>
        </p:nvCxnSpPr>
        <p:spPr>
          <a:xfrm>
            <a:off x="4664983" y="3594598"/>
            <a:ext cx="558407" cy="0"/>
          </a:xfrm>
          <a:prstGeom prst="line">
            <a:avLst/>
          </a:prstGeom>
          <a:ln w="76200"/>
        </p:spPr>
        <p:style>
          <a:lnRef idx="3">
            <a:schemeClr val="accent2"/>
          </a:lnRef>
          <a:fillRef idx="0">
            <a:schemeClr val="accent2"/>
          </a:fillRef>
          <a:effectRef idx="2">
            <a:schemeClr val="accent2"/>
          </a:effectRef>
          <a:fontRef idx="minor">
            <a:schemeClr val="tx1"/>
          </a:fontRef>
        </p:style>
      </p:cxnSp>
      <p:cxnSp>
        <p:nvCxnSpPr>
          <p:cNvPr id="40" name="Straight Connector 39">
            <a:extLst>
              <a:ext uri="{FF2B5EF4-FFF2-40B4-BE49-F238E27FC236}">
                <a16:creationId xmlns:a16="http://schemas.microsoft.com/office/drawing/2014/main" id="{B1AE6FA4-A543-4B69-AC29-FEA60A5D9196}"/>
              </a:ext>
            </a:extLst>
          </p:cNvPr>
          <p:cNvCxnSpPr>
            <a:cxnSpLocks/>
          </p:cNvCxnSpPr>
          <p:nvPr/>
        </p:nvCxnSpPr>
        <p:spPr>
          <a:xfrm>
            <a:off x="10345494" y="1840027"/>
            <a:ext cx="0" cy="283557"/>
          </a:xfrm>
          <a:prstGeom prst="line">
            <a:avLst/>
          </a:prstGeom>
          <a:ln w="76200"/>
        </p:spPr>
        <p:style>
          <a:lnRef idx="3">
            <a:schemeClr val="accent2"/>
          </a:lnRef>
          <a:fillRef idx="0">
            <a:schemeClr val="accent2"/>
          </a:fillRef>
          <a:effectRef idx="2">
            <a:schemeClr val="accent2"/>
          </a:effectRef>
          <a:fontRef idx="minor">
            <a:schemeClr val="tx1"/>
          </a:fontRef>
        </p:style>
      </p:cxnSp>
    </p:spTree>
    <p:extLst>
      <p:ext uri="{BB962C8B-B14F-4D97-AF65-F5344CB8AC3E}">
        <p14:creationId xmlns:p14="http://schemas.microsoft.com/office/powerpoint/2010/main" val="170107684"/>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98A6B0-26F6-4226-8E24-F44B711B368B}"/>
              </a:ext>
            </a:extLst>
          </p:cNvPr>
          <p:cNvSpPr>
            <a:spLocks noGrp="1"/>
          </p:cNvSpPr>
          <p:nvPr>
            <p:ph type="title"/>
          </p:nvPr>
        </p:nvSpPr>
        <p:spPr>
          <a:xfrm>
            <a:off x="838200" y="4054"/>
            <a:ext cx="10515600" cy="1325563"/>
          </a:xfrm>
        </p:spPr>
        <p:txBody>
          <a:bodyPr/>
          <a:lstStyle/>
          <a:p>
            <a:r>
              <a:rPr lang="en-GB" dirty="0">
                <a:solidFill>
                  <a:schemeClr val="bg1"/>
                </a:solidFill>
              </a:rPr>
              <a:t>Deterministic data transfer</a:t>
            </a:r>
            <a:br>
              <a:rPr lang="en-GB" dirty="0">
                <a:solidFill>
                  <a:schemeClr val="bg1"/>
                </a:solidFill>
              </a:rPr>
            </a:br>
            <a:r>
              <a:rPr lang="en-GB" dirty="0">
                <a:solidFill>
                  <a:schemeClr val="bg1"/>
                </a:solidFill>
              </a:rPr>
              <a:t>Linear and non-linear</a:t>
            </a:r>
          </a:p>
        </p:txBody>
      </p:sp>
      <p:sp>
        <p:nvSpPr>
          <p:cNvPr id="4" name="Rectangle 3">
            <a:extLst>
              <a:ext uri="{FF2B5EF4-FFF2-40B4-BE49-F238E27FC236}">
                <a16:creationId xmlns:a16="http://schemas.microsoft.com/office/drawing/2014/main" id="{31FFA5B2-6BD7-4BF9-9DC8-6FE164302DDE}"/>
              </a:ext>
            </a:extLst>
          </p:cNvPr>
          <p:cNvSpPr/>
          <p:nvPr/>
        </p:nvSpPr>
        <p:spPr>
          <a:xfrm>
            <a:off x="1982810" y="4582459"/>
            <a:ext cx="2571263" cy="142194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4267" dirty="0"/>
              <a:t>TCP</a:t>
            </a:r>
          </a:p>
        </p:txBody>
      </p:sp>
      <p:sp>
        <p:nvSpPr>
          <p:cNvPr id="5" name="Rectangle 4">
            <a:extLst>
              <a:ext uri="{FF2B5EF4-FFF2-40B4-BE49-F238E27FC236}">
                <a16:creationId xmlns:a16="http://schemas.microsoft.com/office/drawing/2014/main" id="{FC9E215B-8CD4-4501-800D-F8452A5AB633}"/>
              </a:ext>
            </a:extLst>
          </p:cNvPr>
          <p:cNvSpPr/>
          <p:nvPr/>
        </p:nvSpPr>
        <p:spPr>
          <a:xfrm>
            <a:off x="4810370" y="4582459"/>
            <a:ext cx="2571263" cy="1421940"/>
          </a:xfrm>
          <a:prstGeom prst="rect">
            <a:avLst/>
          </a:prstGeom>
          <a:solidFill>
            <a:srgbClr val="7030A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3200" dirty="0" err="1"/>
              <a:t>Infiniband</a:t>
            </a:r>
            <a:endParaRPr lang="en-GB" sz="3200" dirty="0"/>
          </a:p>
        </p:txBody>
      </p:sp>
      <p:sp>
        <p:nvSpPr>
          <p:cNvPr id="6" name="Rectangle 5">
            <a:extLst>
              <a:ext uri="{FF2B5EF4-FFF2-40B4-BE49-F238E27FC236}">
                <a16:creationId xmlns:a16="http://schemas.microsoft.com/office/drawing/2014/main" id="{01028673-89C4-4BC3-BF9E-DCEE6D0C79BD}"/>
              </a:ext>
            </a:extLst>
          </p:cNvPr>
          <p:cNvSpPr/>
          <p:nvPr/>
        </p:nvSpPr>
        <p:spPr>
          <a:xfrm>
            <a:off x="7637929" y="4591118"/>
            <a:ext cx="2571263" cy="1421940"/>
          </a:xfrm>
          <a:prstGeom prst="rect">
            <a:avLst/>
          </a:prstGeom>
          <a:solidFill>
            <a:srgbClr val="63C0A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4267" dirty="0"/>
              <a:t>SRD</a:t>
            </a:r>
          </a:p>
        </p:txBody>
      </p:sp>
      <p:sp>
        <p:nvSpPr>
          <p:cNvPr id="7" name="Rectangle 6">
            <a:extLst>
              <a:ext uri="{FF2B5EF4-FFF2-40B4-BE49-F238E27FC236}">
                <a16:creationId xmlns:a16="http://schemas.microsoft.com/office/drawing/2014/main" id="{56E543FB-CADD-4D92-BB81-AAD033691784}"/>
              </a:ext>
            </a:extLst>
          </p:cNvPr>
          <p:cNvSpPr/>
          <p:nvPr/>
        </p:nvSpPr>
        <p:spPr>
          <a:xfrm>
            <a:off x="1982810" y="2007061"/>
            <a:ext cx="2571263" cy="1421940"/>
          </a:xfrm>
          <a:prstGeom prst="rect">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3200" dirty="0"/>
              <a:t>RTP/UDP</a:t>
            </a:r>
          </a:p>
        </p:txBody>
      </p:sp>
      <p:sp>
        <p:nvSpPr>
          <p:cNvPr id="8" name="Cross 7">
            <a:extLst>
              <a:ext uri="{FF2B5EF4-FFF2-40B4-BE49-F238E27FC236}">
                <a16:creationId xmlns:a16="http://schemas.microsoft.com/office/drawing/2014/main" id="{5DB8997B-26B6-4525-B077-58AEA62E11AC}"/>
              </a:ext>
            </a:extLst>
          </p:cNvPr>
          <p:cNvSpPr/>
          <p:nvPr/>
        </p:nvSpPr>
        <p:spPr>
          <a:xfrm>
            <a:off x="6892787" y="2014380"/>
            <a:ext cx="1411356" cy="1407301"/>
          </a:xfrm>
          <a:prstGeom prst="plus">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667" dirty="0"/>
              <a:t>FEC</a:t>
            </a:r>
          </a:p>
        </p:txBody>
      </p:sp>
      <p:sp>
        <p:nvSpPr>
          <p:cNvPr id="9" name="Cross 8">
            <a:extLst>
              <a:ext uri="{FF2B5EF4-FFF2-40B4-BE49-F238E27FC236}">
                <a16:creationId xmlns:a16="http://schemas.microsoft.com/office/drawing/2014/main" id="{ADDD6025-362F-460D-9E1A-988FDE0030EF}"/>
              </a:ext>
            </a:extLst>
          </p:cNvPr>
          <p:cNvSpPr/>
          <p:nvPr/>
        </p:nvSpPr>
        <p:spPr>
          <a:xfrm>
            <a:off x="5238510" y="2014379"/>
            <a:ext cx="1411356" cy="1407301"/>
          </a:xfrm>
          <a:prstGeom prst="plus">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133" dirty="0"/>
              <a:t>2022-7</a:t>
            </a:r>
          </a:p>
        </p:txBody>
      </p:sp>
      <p:sp>
        <p:nvSpPr>
          <p:cNvPr id="10" name="Cross 9">
            <a:extLst>
              <a:ext uri="{FF2B5EF4-FFF2-40B4-BE49-F238E27FC236}">
                <a16:creationId xmlns:a16="http://schemas.microsoft.com/office/drawing/2014/main" id="{78C978E2-1C00-4B92-B47C-B0229B045F55}"/>
              </a:ext>
            </a:extLst>
          </p:cNvPr>
          <p:cNvSpPr/>
          <p:nvPr/>
        </p:nvSpPr>
        <p:spPr>
          <a:xfrm>
            <a:off x="8547066" y="2021700"/>
            <a:ext cx="1411356" cy="1407301"/>
          </a:xfrm>
          <a:prstGeom prst="plus">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667" dirty="0"/>
              <a:t>ARQ</a:t>
            </a:r>
          </a:p>
        </p:txBody>
      </p:sp>
      <p:sp>
        <p:nvSpPr>
          <p:cNvPr id="11" name="Slide Number Placeholder 10">
            <a:extLst>
              <a:ext uri="{FF2B5EF4-FFF2-40B4-BE49-F238E27FC236}">
                <a16:creationId xmlns:a16="http://schemas.microsoft.com/office/drawing/2014/main" id="{74737929-5904-44B0-9390-EAA1CB4AE03C}"/>
              </a:ext>
            </a:extLst>
          </p:cNvPr>
          <p:cNvSpPr>
            <a:spLocks noGrp="1"/>
          </p:cNvSpPr>
          <p:nvPr>
            <p:ph type="sldNum" sz="quarter" idx="12"/>
          </p:nvPr>
        </p:nvSpPr>
        <p:spPr/>
        <p:txBody>
          <a:bodyPr/>
          <a:lstStyle/>
          <a:p>
            <a:fld id="{B86B1C54-FEBF-4CC1-B344-3951D30ED3C9}" type="slidenum">
              <a:rPr lang="en-US" noProof="0" smtClean="0"/>
              <a:t>41</a:t>
            </a:fld>
            <a:endParaRPr lang="en-US" noProof="0" dirty="0"/>
          </a:p>
        </p:txBody>
      </p:sp>
    </p:spTree>
    <p:extLst>
      <p:ext uri="{BB962C8B-B14F-4D97-AF65-F5344CB8AC3E}">
        <p14:creationId xmlns:p14="http://schemas.microsoft.com/office/powerpoint/2010/main" val="3024288637"/>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655B9B-B886-3D4D-BE76-1CB49A4C857F}"/>
              </a:ext>
            </a:extLst>
          </p:cNvPr>
          <p:cNvSpPr>
            <a:spLocks noGrp="1"/>
          </p:cNvSpPr>
          <p:nvPr>
            <p:ph type="title"/>
          </p:nvPr>
        </p:nvSpPr>
        <p:spPr>
          <a:xfrm>
            <a:off x="83226" y="427603"/>
            <a:ext cx="9875034" cy="728221"/>
          </a:xfrm>
        </p:spPr>
        <p:txBody>
          <a:bodyPr/>
          <a:lstStyle/>
          <a:p>
            <a:pPr algn="ctr"/>
            <a:r>
              <a:rPr lang="en-US" dirty="0">
                <a:solidFill>
                  <a:schemeClr val="bg1">
                    <a:lumMod val="95000"/>
                  </a:schemeClr>
                </a:solidFill>
              </a:rPr>
              <a:t>In conclusion</a:t>
            </a:r>
          </a:p>
        </p:txBody>
      </p:sp>
      <p:sp>
        <p:nvSpPr>
          <p:cNvPr id="5" name="Rounded Rectangle 4">
            <a:extLst>
              <a:ext uri="{FF2B5EF4-FFF2-40B4-BE49-F238E27FC236}">
                <a16:creationId xmlns:a16="http://schemas.microsoft.com/office/drawing/2014/main" id="{14371F17-364B-FF41-A463-679A80380FB5}"/>
              </a:ext>
            </a:extLst>
          </p:cNvPr>
          <p:cNvSpPr/>
          <p:nvPr/>
        </p:nvSpPr>
        <p:spPr>
          <a:xfrm>
            <a:off x="125026" y="5004244"/>
            <a:ext cx="2393388" cy="1040618"/>
          </a:xfrm>
          <a:prstGeom prst="roundRect">
            <a:avLst/>
          </a:prstGeom>
          <a:solidFill>
            <a:schemeClr val="bg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21920" tIns="60960" rIns="121920" bIns="60960" numCol="1" spcCol="0" rtlCol="0" fromWordArt="0" anchor="ctr" anchorCtr="0" forceAA="0" compatLnSpc="1">
            <a:prstTxWarp prst="textNoShape">
              <a:avLst/>
            </a:prstTxWarp>
            <a:noAutofit/>
          </a:bodyPr>
          <a:lstStyle/>
          <a:p>
            <a:pPr algn="r"/>
            <a:r>
              <a:rPr lang="en-US" sz="2133" dirty="0"/>
              <a:t>Remote commentary location</a:t>
            </a:r>
          </a:p>
        </p:txBody>
      </p:sp>
      <p:sp>
        <p:nvSpPr>
          <p:cNvPr id="6" name="Rounded Rectangle 5">
            <a:extLst>
              <a:ext uri="{FF2B5EF4-FFF2-40B4-BE49-F238E27FC236}">
                <a16:creationId xmlns:a16="http://schemas.microsoft.com/office/drawing/2014/main" id="{6B86B752-6A22-8944-85C8-4D6DC02A3AA8}"/>
              </a:ext>
            </a:extLst>
          </p:cNvPr>
          <p:cNvSpPr/>
          <p:nvPr/>
        </p:nvSpPr>
        <p:spPr>
          <a:xfrm>
            <a:off x="87199" y="1799127"/>
            <a:ext cx="2426855" cy="2355123"/>
          </a:xfrm>
          <a:prstGeom prst="roundRect">
            <a:avLst/>
          </a:prstGeom>
          <a:solidFill>
            <a:schemeClr val="bg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21920" tIns="60960" rIns="121920" bIns="60960" numCol="1" spcCol="0" rtlCol="0" fromWordArt="0" anchor="ctr" anchorCtr="0" forceAA="0" compatLnSpc="1">
            <a:prstTxWarp prst="textNoShape">
              <a:avLst/>
            </a:prstTxWarp>
            <a:noAutofit/>
          </a:bodyPr>
          <a:lstStyle/>
          <a:p>
            <a:pPr algn="r"/>
            <a:endParaRPr lang="en-US" sz="2133" dirty="0"/>
          </a:p>
          <a:p>
            <a:pPr algn="r"/>
            <a:r>
              <a:rPr lang="en-US" sz="2133" dirty="0"/>
              <a:t>Event/</a:t>
            </a:r>
            <a:br>
              <a:rPr lang="en-US" sz="2133" dirty="0"/>
            </a:br>
            <a:r>
              <a:rPr lang="en-US" sz="2133" dirty="0"/>
              <a:t>alternate</a:t>
            </a:r>
          </a:p>
          <a:p>
            <a:pPr algn="r"/>
            <a:r>
              <a:rPr lang="en-US" sz="2133" dirty="0"/>
              <a:t>location</a:t>
            </a:r>
          </a:p>
        </p:txBody>
      </p:sp>
      <p:grpSp>
        <p:nvGrpSpPr>
          <p:cNvPr id="7" name="Group 6">
            <a:extLst>
              <a:ext uri="{FF2B5EF4-FFF2-40B4-BE49-F238E27FC236}">
                <a16:creationId xmlns:a16="http://schemas.microsoft.com/office/drawing/2014/main" id="{691E20A9-9628-B643-AE16-41D3059110FA}"/>
              </a:ext>
            </a:extLst>
          </p:cNvPr>
          <p:cNvGrpSpPr/>
          <p:nvPr/>
        </p:nvGrpSpPr>
        <p:grpSpPr>
          <a:xfrm flipH="1">
            <a:off x="276667" y="1911888"/>
            <a:ext cx="589971" cy="620984"/>
            <a:chOff x="1881214" y="1347383"/>
            <a:chExt cx="1107553" cy="1107553"/>
          </a:xfrm>
        </p:grpSpPr>
        <p:sp>
          <p:nvSpPr>
            <p:cNvPr id="8" name="Oval 7">
              <a:extLst>
                <a:ext uri="{FF2B5EF4-FFF2-40B4-BE49-F238E27FC236}">
                  <a16:creationId xmlns:a16="http://schemas.microsoft.com/office/drawing/2014/main" id="{9F2B6811-D57E-8541-A0BB-886BE4BB9DF3}"/>
                </a:ext>
              </a:extLst>
            </p:cNvPr>
            <p:cNvSpPr/>
            <p:nvPr/>
          </p:nvSpPr>
          <p:spPr>
            <a:xfrm>
              <a:off x="1881214" y="1347383"/>
              <a:ext cx="1107553" cy="1107553"/>
            </a:xfrm>
            <a:prstGeom prst="ellipse">
              <a:avLst/>
            </a:prstGeom>
            <a:solidFill>
              <a:srgbClr val="74C042"/>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133"/>
            </a:p>
          </p:txBody>
        </p:sp>
        <p:pic>
          <p:nvPicPr>
            <p:cNvPr id="9" name="Picture 8">
              <a:extLst>
                <a:ext uri="{FF2B5EF4-FFF2-40B4-BE49-F238E27FC236}">
                  <a16:creationId xmlns:a16="http://schemas.microsoft.com/office/drawing/2014/main" id="{81EC6ED7-B699-8F43-B8A3-78CD64056937}"/>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131206" y="1430624"/>
              <a:ext cx="607568" cy="941070"/>
            </a:xfrm>
            <a:prstGeom prst="rect">
              <a:avLst/>
            </a:prstGeom>
          </p:spPr>
        </p:pic>
      </p:grpSp>
      <p:grpSp>
        <p:nvGrpSpPr>
          <p:cNvPr id="10" name="Group 9">
            <a:extLst>
              <a:ext uri="{FF2B5EF4-FFF2-40B4-BE49-F238E27FC236}">
                <a16:creationId xmlns:a16="http://schemas.microsoft.com/office/drawing/2014/main" id="{ABBFF0A9-D598-DD4C-A091-74A2F048981A}"/>
              </a:ext>
            </a:extLst>
          </p:cNvPr>
          <p:cNvGrpSpPr/>
          <p:nvPr/>
        </p:nvGrpSpPr>
        <p:grpSpPr>
          <a:xfrm flipH="1">
            <a:off x="276667" y="2713282"/>
            <a:ext cx="589971" cy="620984"/>
            <a:chOff x="1881214" y="1347383"/>
            <a:chExt cx="1107553" cy="1107553"/>
          </a:xfrm>
        </p:grpSpPr>
        <p:sp>
          <p:nvSpPr>
            <p:cNvPr id="11" name="Oval 10">
              <a:extLst>
                <a:ext uri="{FF2B5EF4-FFF2-40B4-BE49-F238E27FC236}">
                  <a16:creationId xmlns:a16="http://schemas.microsoft.com/office/drawing/2014/main" id="{2A237A04-5DA0-564A-A6DE-4E69E5FA9B6A}"/>
                </a:ext>
              </a:extLst>
            </p:cNvPr>
            <p:cNvSpPr/>
            <p:nvPr/>
          </p:nvSpPr>
          <p:spPr>
            <a:xfrm>
              <a:off x="1881214" y="1347383"/>
              <a:ext cx="1107553" cy="1107553"/>
            </a:xfrm>
            <a:prstGeom prst="ellipse">
              <a:avLst/>
            </a:prstGeom>
            <a:solidFill>
              <a:srgbClr val="74C042"/>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133"/>
            </a:p>
          </p:txBody>
        </p:sp>
        <p:pic>
          <p:nvPicPr>
            <p:cNvPr id="12" name="Picture 11">
              <a:extLst>
                <a:ext uri="{FF2B5EF4-FFF2-40B4-BE49-F238E27FC236}">
                  <a16:creationId xmlns:a16="http://schemas.microsoft.com/office/drawing/2014/main" id="{76924093-6F6D-2C43-B77A-9ED34FEFD570}"/>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131206" y="1430624"/>
              <a:ext cx="607568" cy="941070"/>
            </a:xfrm>
            <a:prstGeom prst="rect">
              <a:avLst/>
            </a:prstGeom>
          </p:spPr>
        </p:pic>
      </p:grpSp>
      <p:grpSp>
        <p:nvGrpSpPr>
          <p:cNvPr id="13" name="Group 12">
            <a:extLst>
              <a:ext uri="{FF2B5EF4-FFF2-40B4-BE49-F238E27FC236}">
                <a16:creationId xmlns:a16="http://schemas.microsoft.com/office/drawing/2014/main" id="{6DEDB2B4-80A4-1142-A492-13D61BF6CDE5}"/>
              </a:ext>
            </a:extLst>
          </p:cNvPr>
          <p:cNvGrpSpPr/>
          <p:nvPr/>
        </p:nvGrpSpPr>
        <p:grpSpPr>
          <a:xfrm flipH="1">
            <a:off x="276667" y="5302174"/>
            <a:ext cx="589971" cy="620984"/>
            <a:chOff x="1881214" y="1347383"/>
            <a:chExt cx="1107553" cy="1107553"/>
          </a:xfrm>
        </p:grpSpPr>
        <p:sp>
          <p:nvSpPr>
            <p:cNvPr id="14" name="Oval 13">
              <a:extLst>
                <a:ext uri="{FF2B5EF4-FFF2-40B4-BE49-F238E27FC236}">
                  <a16:creationId xmlns:a16="http://schemas.microsoft.com/office/drawing/2014/main" id="{B1A51B20-505E-9245-A704-F625FE2A6276}"/>
                </a:ext>
              </a:extLst>
            </p:cNvPr>
            <p:cNvSpPr/>
            <p:nvPr/>
          </p:nvSpPr>
          <p:spPr>
            <a:xfrm>
              <a:off x="1881214" y="1347383"/>
              <a:ext cx="1107553" cy="1107553"/>
            </a:xfrm>
            <a:prstGeom prst="ellipse">
              <a:avLst/>
            </a:prstGeom>
            <a:solidFill>
              <a:srgbClr val="74C042"/>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133"/>
            </a:p>
          </p:txBody>
        </p:sp>
        <p:pic>
          <p:nvPicPr>
            <p:cNvPr id="15" name="Picture 14">
              <a:extLst>
                <a:ext uri="{FF2B5EF4-FFF2-40B4-BE49-F238E27FC236}">
                  <a16:creationId xmlns:a16="http://schemas.microsoft.com/office/drawing/2014/main" id="{963926C0-4F8B-4640-9484-7368535C7E5B}"/>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131206" y="1430624"/>
              <a:ext cx="607568" cy="941070"/>
            </a:xfrm>
            <a:prstGeom prst="rect">
              <a:avLst/>
            </a:prstGeom>
          </p:spPr>
        </p:pic>
      </p:grpSp>
      <p:grpSp>
        <p:nvGrpSpPr>
          <p:cNvPr id="16" name="Group 15">
            <a:extLst>
              <a:ext uri="{FF2B5EF4-FFF2-40B4-BE49-F238E27FC236}">
                <a16:creationId xmlns:a16="http://schemas.microsoft.com/office/drawing/2014/main" id="{02822560-6969-164B-9748-9C2028434C9B}"/>
              </a:ext>
            </a:extLst>
          </p:cNvPr>
          <p:cNvGrpSpPr/>
          <p:nvPr/>
        </p:nvGrpSpPr>
        <p:grpSpPr>
          <a:xfrm flipH="1">
            <a:off x="276667" y="3514675"/>
            <a:ext cx="589971" cy="620984"/>
            <a:chOff x="1881214" y="1347383"/>
            <a:chExt cx="1107553" cy="1107553"/>
          </a:xfrm>
        </p:grpSpPr>
        <p:sp>
          <p:nvSpPr>
            <p:cNvPr id="17" name="Oval 16">
              <a:extLst>
                <a:ext uri="{FF2B5EF4-FFF2-40B4-BE49-F238E27FC236}">
                  <a16:creationId xmlns:a16="http://schemas.microsoft.com/office/drawing/2014/main" id="{756034F4-77C8-F544-8DC6-66ED74FF1D56}"/>
                </a:ext>
              </a:extLst>
            </p:cNvPr>
            <p:cNvSpPr/>
            <p:nvPr/>
          </p:nvSpPr>
          <p:spPr>
            <a:xfrm>
              <a:off x="1881214" y="1347383"/>
              <a:ext cx="1107553" cy="1107553"/>
            </a:xfrm>
            <a:prstGeom prst="ellipse">
              <a:avLst/>
            </a:prstGeom>
            <a:solidFill>
              <a:srgbClr val="74C042"/>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133"/>
            </a:p>
          </p:txBody>
        </p:sp>
        <p:pic>
          <p:nvPicPr>
            <p:cNvPr id="18" name="Picture 17">
              <a:extLst>
                <a:ext uri="{FF2B5EF4-FFF2-40B4-BE49-F238E27FC236}">
                  <a16:creationId xmlns:a16="http://schemas.microsoft.com/office/drawing/2014/main" id="{DEF41C07-92FE-B148-AA5B-EE3B8D122B1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131206" y="1430624"/>
              <a:ext cx="607568" cy="941070"/>
            </a:xfrm>
            <a:prstGeom prst="rect">
              <a:avLst/>
            </a:prstGeom>
          </p:spPr>
        </p:pic>
      </p:grpSp>
      <p:sp>
        <p:nvSpPr>
          <p:cNvPr id="24" name="Rounded Rectangle 23">
            <a:extLst>
              <a:ext uri="{FF2B5EF4-FFF2-40B4-BE49-F238E27FC236}">
                <a16:creationId xmlns:a16="http://schemas.microsoft.com/office/drawing/2014/main" id="{A12F5F55-64BD-F04F-9AC4-318E39CEE637}"/>
              </a:ext>
            </a:extLst>
          </p:cNvPr>
          <p:cNvSpPr/>
          <p:nvPr/>
        </p:nvSpPr>
        <p:spPr>
          <a:xfrm>
            <a:off x="3873270" y="1700647"/>
            <a:ext cx="6775974" cy="4556306"/>
          </a:xfrm>
          <a:prstGeom prst="roundRect">
            <a:avLst/>
          </a:prstGeom>
          <a:solidFill>
            <a:schemeClr val="bg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21920" tIns="60960" rIns="121920" bIns="60960" numCol="1" spcCol="0" rtlCol="0" fromWordArt="0" anchor="ctr" anchorCtr="0" forceAA="0" compatLnSpc="1">
            <a:prstTxWarp prst="textNoShape">
              <a:avLst/>
            </a:prstTxWarp>
            <a:noAutofit/>
          </a:bodyPr>
          <a:lstStyle/>
          <a:p>
            <a:pPr algn="ctr"/>
            <a:r>
              <a:rPr lang="en-US" sz="2133" dirty="0"/>
              <a:t>Production </a:t>
            </a:r>
          </a:p>
          <a:p>
            <a:pPr algn="ctr"/>
            <a:r>
              <a:rPr lang="en-US" sz="2133" dirty="0"/>
              <a:t>Center</a:t>
            </a:r>
          </a:p>
          <a:p>
            <a:pPr algn="ctr"/>
            <a:endParaRPr lang="en-US" sz="2133" dirty="0"/>
          </a:p>
          <a:p>
            <a:pPr algn="ctr"/>
            <a:endParaRPr lang="en-US" sz="2133" dirty="0"/>
          </a:p>
          <a:p>
            <a:pPr algn="ctr"/>
            <a:endParaRPr lang="en-US" sz="2133" dirty="0"/>
          </a:p>
          <a:p>
            <a:pPr algn="ctr"/>
            <a:endParaRPr lang="en-US" sz="2133" dirty="0"/>
          </a:p>
          <a:p>
            <a:pPr algn="ctr"/>
            <a:endParaRPr lang="en-US" sz="2133" dirty="0"/>
          </a:p>
          <a:p>
            <a:pPr algn="ctr"/>
            <a:endParaRPr lang="en-US" sz="2133" dirty="0"/>
          </a:p>
          <a:p>
            <a:pPr algn="ctr"/>
            <a:endParaRPr lang="en-US" sz="2133" dirty="0"/>
          </a:p>
          <a:p>
            <a:pPr algn="ctr"/>
            <a:endParaRPr lang="en-US" sz="2133" dirty="0"/>
          </a:p>
          <a:p>
            <a:pPr algn="ctr"/>
            <a:endParaRPr lang="en-US" sz="2133" dirty="0"/>
          </a:p>
          <a:p>
            <a:pPr algn="ctr"/>
            <a:endParaRPr lang="en-US" sz="2133" dirty="0"/>
          </a:p>
          <a:p>
            <a:pPr algn="ctr"/>
            <a:endParaRPr lang="en-US" sz="2133" dirty="0"/>
          </a:p>
          <a:p>
            <a:pPr algn="ctr"/>
            <a:endParaRPr lang="en-US" sz="2133" dirty="0"/>
          </a:p>
        </p:txBody>
      </p:sp>
      <p:grpSp>
        <p:nvGrpSpPr>
          <p:cNvPr id="28" name="Group 27">
            <a:extLst>
              <a:ext uri="{FF2B5EF4-FFF2-40B4-BE49-F238E27FC236}">
                <a16:creationId xmlns:a16="http://schemas.microsoft.com/office/drawing/2014/main" id="{03A24EB1-37AF-2340-BD20-447E849BC970}"/>
              </a:ext>
            </a:extLst>
          </p:cNvPr>
          <p:cNvGrpSpPr/>
          <p:nvPr/>
        </p:nvGrpSpPr>
        <p:grpSpPr>
          <a:xfrm>
            <a:off x="6916435" y="3419116"/>
            <a:ext cx="1406757" cy="1398216"/>
            <a:chOff x="1862762" y="2914807"/>
            <a:chExt cx="1107553" cy="1107553"/>
          </a:xfrm>
          <a:effectLst>
            <a:glow rad="1473200">
              <a:schemeClr val="accent4">
                <a:satMod val="175000"/>
                <a:alpha val="40000"/>
              </a:schemeClr>
            </a:glow>
          </a:effectLst>
        </p:grpSpPr>
        <p:sp>
          <p:nvSpPr>
            <p:cNvPr id="29" name="Oval 28">
              <a:extLst>
                <a:ext uri="{FF2B5EF4-FFF2-40B4-BE49-F238E27FC236}">
                  <a16:creationId xmlns:a16="http://schemas.microsoft.com/office/drawing/2014/main" id="{36B6E318-27B6-D74D-8FBB-7B4095E0154A}"/>
                </a:ext>
              </a:extLst>
            </p:cNvPr>
            <p:cNvSpPr/>
            <p:nvPr/>
          </p:nvSpPr>
          <p:spPr>
            <a:xfrm>
              <a:off x="1862762" y="2914807"/>
              <a:ext cx="1107553" cy="1107553"/>
            </a:xfrm>
            <a:prstGeom prst="ellipse">
              <a:avLst/>
            </a:prstGeom>
            <a:solidFill>
              <a:schemeClr val="tx2"/>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333"/>
            </a:p>
          </p:txBody>
        </p:sp>
        <p:pic>
          <p:nvPicPr>
            <p:cNvPr id="30" name="Picture 29">
              <a:extLst>
                <a:ext uri="{FF2B5EF4-FFF2-40B4-BE49-F238E27FC236}">
                  <a16:creationId xmlns:a16="http://schemas.microsoft.com/office/drawing/2014/main" id="{CC19C273-AC6E-7C44-A085-BD5615805329}"/>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069828" y="3022813"/>
              <a:ext cx="693420" cy="891540"/>
            </a:xfrm>
            <a:prstGeom prst="rect">
              <a:avLst/>
            </a:prstGeom>
          </p:spPr>
        </p:pic>
      </p:grpSp>
      <p:sp>
        <p:nvSpPr>
          <p:cNvPr id="3" name="Left-Right Arrow 2">
            <a:extLst>
              <a:ext uri="{FF2B5EF4-FFF2-40B4-BE49-F238E27FC236}">
                <a16:creationId xmlns:a16="http://schemas.microsoft.com/office/drawing/2014/main" id="{1AA2079D-7DC2-5D4F-A51F-355F0ADDD4B4}"/>
              </a:ext>
            </a:extLst>
          </p:cNvPr>
          <p:cNvSpPr/>
          <p:nvPr/>
        </p:nvSpPr>
        <p:spPr>
          <a:xfrm>
            <a:off x="2830399" y="5473613"/>
            <a:ext cx="897891" cy="263819"/>
          </a:xfrm>
          <a:prstGeom prst="lef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33"/>
          </a:p>
        </p:txBody>
      </p:sp>
      <p:sp>
        <p:nvSpPr>
          <p:cNvPr id="33" name="Left-Right Arrow 32">
            <a:extLst>
              <a:ext uri="{FF2B5EF4-FFF2-40B4-BE49-F238E27FC236}">
                <a16:creationId xmlns:a16="http://schemas.microsoft.com/office/drawing/2014/main" id="{82D44DF1-719D-D24A-9A67-CD7E18BAD9A2}"/>
              </a:ext>
            </a:extLst>
          </p:cNvPr>
          <p:cNvSpPr/>
          <p:nvPr/>
        </p:nvSpPr>
        <p:spPr>
          <a:xfrm>
            <a:off x="2830399" y="2891481"/>
            <a:ext cx="922605" cy="263819"/>
          </a:xfrm>
          <a:prstGeom prst="lef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33"/>
          </a:p>
        </p:txBody>
      </p:sp>
      <p:grpSp>
        <p:nvGrpSpPr>
          <p:cNvPr id="35" name="Group 34">
            <a:extLst>
              <a:ext uri="{FF2B5EF4-FFF2-40B4-BE49-F238E27FC236}">
                <a16:creationId xmlns:a16="http://schemas.microsoft.com/office/drawing/2014/main" id="{71C47008-CE21-C04A-BA26-428EA626E9AD}"/>
              </a:ext>
            </a:extLst>
          </p:cNvPr>
          <p:cNvGrpSpPr/>
          <p:nvPr/>
        </p:nvGrpSpPr>
        <p:grpSpPr>
          <a:xfrm>
            <a:off x="5193105" y="3642981"/>
            <a:ext cx="979830" cy="1008346"/>
            <a:chOff x="1881214" y="1347383"/>
            <a:chExt cx="1107553" cy="1107553"/>
          </a:xfrm>
        </p:grpSpPr>
        <p:sp>
          <p:nvSpPr>
            <p:cNvPr id="36" name="Oval 35">
              <a:extLst>
                <a:ext uri="{FF2B5EF4-FFF2-40B4-BE49-F238E27FC236}">
                  <a16:creationId xmlns:a16="http://schemas.microsoft.com/office/drawing/2014/main" id="{E7BCB5E8-586B-1C48-B161-9ED11593BD28}"/>
                </a:ext>
              </a:extLst>
            </p:cNvPr>
            <p:cNvSpPr/>
            <p:nvPr/>
          </p:nvSpPr>
          <p:spPr>
            <a:xfrm>
              <a:off x="1881214" y="1347383"/>
              <a:ext cx="1107553" cy="1107553"/>
            </a:xfrm>
            <a:prstGeom prst="ellipse">
              <a:avLst/>
            </a:prstGeom>
            <a:solidFill>
              <a:schemeClr val="tx2">
                <a:lumMod val="7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333"/>
            </a:p>
          </p:txBody>
        </p:sp>
        <p:pic>
          <p:nvPicPr>
            <p:cNvPr id="37" name="Picture 36">
              <a:extLst>
                <a:ext uri="{FF2B5EF4-FFF2-40B4-BE49-F238E27FC236}">
                  <a16:creationId xmlns:a16="http://schemas.microsoft.com/office/drawing/2014/main" id="{DBC52862-23EA-C746-A692-D2AB1F611638}"/>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047005" y="1551309"/>
              <a:ext cx="775970" cy="766064"/>
            </a:xfrm>
            <a:prstGeom prst="rect">
              <a:avLst/>
            </a:prstGeom>
          </p:spPr>
        </p:pic>
      </p:grpSp>
      <p:grpSp>
        <p:nvGrpSpPr>
          <p:cNvPr id="38" name="Group 37">
            <a:extLst>
              <a:ext uri="{FF2B5EF4-FFF2-40B4-BE49-F238E27FC236}">
                <a16:creationId xmlns:a16="http://schemas.microsoft.com/office/drawing/2014/main" id="{A2C6BDEF-5730-B54E-94C8-1437FE944569}"/>
              </a:ext>
            </a:extLst>
          </p:cNvPr>
          <p:cNvGrpSpPr/>
          <p:nvPr/>
        </p:nvGrpSpPr>
        <p:grpSpPr>
          <a:xfrm>
            <a:off x="8192514" y="1758528"/>
            <a:ext cx="979829" cy="1008345"/>
            <a:chOff x="6230945" y="2984587"/>
            <a:chExt cx="1107552" cy="1107552"/>
          </a:xfrm>
        </p:grpSpPr>
        <p:sp>
          <p:nvSpPr>
            <p:cNvPr id="39" name="Oval 38">
              <a:extLst>
                <a:ext uri="{FF2B5EF4-FFF2-40B4-BE49-F238E27FC236}">
                  <a16:creationId xmlns:a16="http://schemas.microsoft.com/office/drawing/2014/main" id="{D6BD8D04-85CF-9F41-B75E-1DAB5598EE78}"/>
                </a:ext>
              </a:extLst>
            </p:cNvPr>
            <p:cNvSpPr/>
            <p:nvPr/>
          </p:nvSpPr>
          <p:spPr>
            <a:xfrm>
              <a:off x="6230945" y="2984587"/>
              <a:ext cx="1107552" cy="1107552"/>
            </a:xfrm>
            <a:prstGeom prst="ellipse">
              <a:avLst/>
            </a:prstGeom>
            <a:solidFill>
              <a:schemeClr val="tx2">
                <a:lumMod val="75000"/>
              </a:schemeClr>
            </a:solidFill>
            <a:ln w="19050">
              <a:solidFill>
                <a:schemeClr val="bg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4267" dirty="0"/>
            </a:p>
          </p:txBody>
        </p:sp>
        <p:pic>
          <p:nvPicPr>
            <p:cNvPr id="40" name="Picture 39">
              <a:extLst>
                <a:ext uri="{FF2B5EF4-FFF2-40B4-BE49-F238E27FC236}">
                  <a16:creationId xmlns:a16="http://schemas.microsoft.com/office/drawing/2014/main" id="{47A53C32-3127-A544-AFF6-96D79CD5FA04}"/>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385179" y="3237881"/>
              <a:ext cx="799084" cy="600964"/>
            </a:xfrm>
            <a:prstGeom prst="rect">
              <a:avLst/>
            </a:prstGeom>
          </p:spPr>
        </p:pic>
      </p:grpSp>
      <p:grpSp>
        <p:nvGrpSpPr>
          <p:cNvPr id="41" name="Group 40">
            <a:extLst>
              <a:ext uri="{FF2B5EF4-FFF2-40B4-BE49-F238E27FC236}">
                <a16:creationId xmlns:a16="http://schemas.microsoft.com/office/drawing/2014/main" id="{F6D622A8-60B0-3B41-8283-A8740061E7C7}"/>
              </a:ext>
            </a:extLst>
          </p:cNvPr>
          <p:cNvGrpSpPr/>
          <p:nvPr/>
        </p:nvGrpSpPr>
        <p:grpSpPr>
          <a:xfrm>
            <a:off x="9455701" y="2958251"/>
            <a:ext cx="979830" cy="1008346"/>
            <a:chOff x="423246" y="2735797"/>
            <a:chExt cx="1107553" cy="1107553"/>
          </a:xfrm>
        </p:grpSpPr>
        <p:sp>
          <p:nvSpPr>
            <p:cNvPr id="42" name="Oval 41">
              <a:extLst>
                <a:ext uri="{FF2B5EF4-FFF2-40B4-BE49-F238E27FC236}">
                  <a16:creationId xmlns:a16="http://schemas.microsoft.com/office/drawing/2014/main" id="{3569F978-239F-A34B-ABAA-7D4EC24E9F46}"/>
                </a:ext>
              </a:extLst>
            </p:cNvPr>
            <p:cNvSpPr/>
            <p:nvPr/>
          </p:nvSpPr>
          <p:spPr>
            <a:xfrm>
              <a:off x="423246" y="2735797"/>
              <a:ext cx="1107553" cy="1107553"/>
            </a:xfrm>
            <a:prstGeom prst="ellipse">
              <a:avLst/>
            </a:prstGeom>
            <a:solidFill>
              <a:schemeClr val="tx2"/>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333"/>
            </a:p>
          </p:txBody>
        </p:sp>
        <p:pic>
          <p:nvPicPr>
            <p:cNvPr id="43" name="Picture 42">
              <a:extLst>
                <a:ext uri="{FF2B5EF4-FFF2-40B4-BE49-F238E27FC236}">
                  <a16:creationId xmlns:a16="http://schemas.microsoft.com/office/drawing/2014/main" id="{B947D4BD-F364-AA4E-B1EB-A92958E4921E}"/>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574178" y="2975883"/>
              <a:ext cx="805688" cy="627380"/>
            </a:xfrm>
            <a:prstGeom prst="rect">
              <a:avLst/>
            </a:prstGeom>
          </p:spPr>
        </p:pic>
      </p:grpSp>
      <p:grpSp>
        <p:nvGrpSpPr>
          <p:cNvPr id="44" name="Group 43">
            <a:extLst>
              <a:ext uri="{FF2B5EF4-FFF2-40B4-BE49-F238E27FC236}">
                <a16:creationId xmlns:a16="http://schemas.microsoft.com/office/drawing/2014/main" id="{363FBF43-A02B-5C46-A432-E2C330DBD07A}"/>
              </a:ext>
            </a:extLst>
          </p:cNvPr>
          <p:cNvGrpSpPr/>
          <p:nvPr/>
        </p:nvGrpSpPr>
        <p:grpSpPr>
          <a:xfrm>
            <a:off x="9439240" y="1825314"/>
            <a:ext cx="979830" cy="1008346"/>
            <a:chOff x="7635053" y="1347383"/>
            <a:chExt cx="1107553" cy="1107553"/>
          </a:xfrm>
        </p:grpSpPr>
        <p:sp>
          <p:nvSpPr>
            <p:cNvPr id="45" name="Oval 44">
              <a:extLst>
                <a:ext uri="{FF2B5EF4-FFF2-40B4-BE49-F238E27FC236}">
                  <a16:creationId xmlns:a16="http://schemas.microsoft.com/office/drawing/2014/main" id="{B2672BA7-430F-1F40-8AF8-8BE6537E164F}"/>
                </a:ext>
              </a:extLst>
            </p:cNvPr>
            <p:cNvSpPr/>
            <p:nvPr/>
          </p:nvSpPr>
          <p:spPr>
            <a:xfrm>
              <a:off x="7635053" y="1347383"/>
              <a:ext cx="1107553" cy="1107553"/>
            </a:xfrm>
            <a:prstGeom prst="ellipse">
              <a:avLst/>
            </a:prstGeom>
            <a:solidFill>
              <a:schemeClr val="tx2">
                <a:lumMod val="7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333" dirty="0"/>
            </a:p>
          </p:txBody>
        </p:sp>
        <p:pic>
          <p:nvPicPr>
            <p:cNvPr id="46" name="Picture 45">
              <a:extLst>
                <a:ext uri="{FF2B5EF4-FFF2-40B4-BE49-F238E27FC236}">
                  <a16:creationId xmlns:a16="http://schemas.microsoft.com/office/drawing/2014/main" id="{8CB91830-D0ED-6149-8EF3-E557B4BDCECD}"/>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7746361" y="1458691"/>
              <a:ext cx="884936" cy="884936"/>
            </a:xfrm>
            <a:prstGeom prst="rect">
              <a:avLst/>
            </a:prstGeom>
          </p:spPr>
        </p:pic>
      </p:grpSp>
      <p:grpSp>
        <p:nvGrpSpPr>
          <p:cNvPr id="47" name="Group 46">
            <a:extLst>
              <a:ext uri="{FF2B5EF4-FFF2-40B4-BE49-F238E27FC236}">
                <a16:creationId xmlns:a16="http://schemas.microsoft.com/office/drawing/2014/main" id="{5824C305-60A4-C343-96A6-D9925F55F42B}"/>
              </a:ext>
            </a:extLst>
          </p:cNvPr>
          <p:cNvGrpSpPr/>
          <p:nvPr/>
        </p:nvGrpSpPr>
        <p:grpSpPr>
          <a:xfrm>
            <a:off x="5402605" y="5101349"/>
            <a:ext cx="979830" cy="1008346"/>
            <a:chOff x="7603622" y="1349439"/>
            <a:chExt cx="1107553" cy="1107553"/>
          </a:xfrm>
        </p:grpSpPr>
        <p:sp>
          <p:nvSpPr>
            <p:cNvPr id="48" name="Oval 47">
              <a:extLst>
                <a:ext uri="{FF2B5EF4-FFF2-40B4-BE49-F238E27FC236}">
                  <a16:creationId xmlns:a16="http://schemas.microsoft.com/office/drawing/2014/main" id="{530B4CF3-C11A-1A45-ADA3-ECA83C5C2702}"/>
                </a:ext>
              </a:extLst>
            </p:cNvPr>
            <p:cNvSpPr/>
            <p:nvPr/>
          </p:nvSpPr>
          <p:spPr>
            <a:xfrm>
              <a:off x="7603622" y="1349439"/>
              <a:ext cx="1107553" cy="1107553"/>
            </a:xfrm>
            <a:prstGeom prst="ellipse">
              <a:avLst/>
            </a:prstGeom>
            <a:solidFill>
              <a:schemeClr val="tx2"/>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333"/>
            </a:p>
          </p:txBody>
        </p:sp>
        <p:pic>
          <p:nvPicPr>
            <p:cNvPr id="49" name="Picture 48">
              <a:extLst>
                <a:ext uri="{FF2B5EF4-FFF2-40B4-BE49-F238E27FC236}">
                  <a16:creationId xmlns:a16="http://schemas.microsoft.com/office/drawing/2014/main" id="{3A385FCD-1093-2343-A136-D60AA7C4C68B}"/>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7792527" y="1541646"/>
              <a:ext cx="729742" cy="723138"/>
            </a:xfrm>
            <a:prstGeom prst="rect">
              <a:avLst/>
            </a:prstGeom>
          </p:spPr>
        </p:pic>
      </p:grpSp>
      <p:grpSp>
        <p:nvGrpSpPr>
          <p:cNvPr id="19" name="Group 18">
            <a:extLst>
              <a:ext uri="{FF2B5EF4-FFF2-40B4-BE49-F238E27FC236}">
                <a16:creationId xmlns:a16="http://schemas.microsoft.com/office/drawing/2014/main" id="{5EE162D8-085C-254A-BD3A-CD2B26B287CD}"/>
              </a:ext>
            </a:extLst>
          </p:cNvPr>
          <p:cNvGrpSpPr/>
          <p:nvPr/>
        </p:nvGrpSpPr>
        <p:grpSpPr>
          <a:xfrm>
            <a:off x="7839047" y="5175619"/>
            <a:ext cx="979830" cy="1008346"/>
            <a:chOff x="6534720" y="4872653"/>
            <a:chExt cx="1107553" cy="1107553"/>
          </a:xfrm>
        </p:grpSpPr>
        <p:sp>
          <p:nvSpPr>
            <p:cNvPr id="54" name="Oval 53">
              <a:extLst>
                <a:ext uri="{FF2B5EF4-FFF2-40B4-BE49-F238E27FC236}">
                  <a16:creationId xmlns:a16="http://schemas.microsoft.com/office/drawing/2014/main" id="{E9CA5321-D24F-634B-8EBF-C18A27C68513}"/>
                </a:ext>
              </a:extLst>
            </p:cNvPr>
            <p:cNvSpPr/>
            <p:nvPr/>
          </p:nvSpPr>
          <p:spPr>
            <a:xfrm>
              <a:off x="6534720" y="4872653"/>
              <a:ext cx="1107553" cy="1107553"/>
            </a:xfrm>
            <a:prstGeom prst="ellipse">
              <a:avLst/>
            </a:prstGeom>
            <a:solidFill>
              <a:schemeClr val="bg2">
                <a:lumMod val="2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333"/>
            </a:p>
          </p:txBody>
        </p:sp>
        <p:pic>
          <p:nvPicPr>
            <p:cNvPr id="55" name="Picture 54">
              <a:extLst>
                <a:ext uri="{FF2B5EF4-FFF2-40B4-BE49-F238E27FC236}">
                  <a16:creationId xmlns:a16="http://schemas.microsoft.com/office/drawing/2014/main" id="{6425F2FB-FE55-4D44-A21C-59156C364386}"/>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6768202" y="5058256"/>
              <a:ext cx="640588" cy="736346"/>
            </a:xfrm>
            <a:prstGeom prst="rect">
              <a:avLst/>
            </a:prstGeom>
          </p:spPr>
        </p:pic>
      </p:grpSp>
      <p:grpSp>
        <p:nvGrpSpPr>
          <p:cNvPr id="56" name="Group 55">
            <a:extLst>
              <a:ext uri="{FF2B5EF4-FFF2-40B4-BE49-F238E27FC236}">
                <a16:creationId xmlns:a16="http://schemas.microsoft.com/office/drawing/2014/main" id="{9516E1D9-C6E5-7D46-86C8-7FFED1A9084D}"/>
              </a:ext>
            </a:extLst>
          </p:cNvPr>
          <p:cNvGrpSpPr/>
          <p:nvPr/>
        </p:nvGrpSpPr>
        <p:grpSpPr>
          <a:xfrm>
            <a:off x="5402605" y="1755841"/>
            <a:ext cx="979830" cy="1008346"/>
            <a:chOff x="3318189" y="1347383"/>
            <a:chExt cx="1107553" cy="1107553"/>
          </a:xfrm>
        </p:grpSpPr>
        <p:sp>
          <p:nvSpPr>
            <p:cNvPr id="57" name="Oval 56">
              <a:extLst>
                <a:ext uri="{FF2B5EF4-FFF2-40B4-BE49-F238E27FC236}">
                  <a16:creationId xmlns:a16="http://schemas.microsoft.com/office/drawing/2014/main" id="{B2A755E0-E32A-D34E-A87D-D775D98B3099}"/>
                </a:ext>
              </a:extLst>
            </p:cNvPr>
            <p:cNvSpPr/>
            <p:nvPr/>
          </p:nvSpPr>
          <p:spPr>
            <a:xfrm>
              <a:off x="3318189" y="1347383"/>
              <a:ext cx="1107553" cy="1107553"/>
            </a:xfrm>
            <a:prstGeom prst="ellipse">
              <a:avLst/>
            </a:prstGeom>
            <a:solidFill>
              <a:schemeClr val="tx2">
                <a:lumMod val="7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333"/>
            </a:p>
          </p:txBody>
        </p:sp>
        <p:pic>
          <p:nvPicPr>
            <p:cNvPr id="58" name="Picture 57">
              <a:extLst>
                <a:ext uri="{FF2B5EF4-FFF2-40B4-BE49-F238E27FC236}">
                  <a16:creationId xmlns:a16="http://schemas.microsoft.com/office/drawing/2014/main" id="{3694A0E2-4605-F14D-A0EE-10A1E7DB701B}"/>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3507094" y="1518127"/>
              <a:ext cx="729742" cy="766064"/>
            </a:xfrm>
            <a:prstGeom prst="rect">
              <a:avLst/>
            </a:prstGeom>
          </p:spPr>
        </p:pic>
      </p:grpSp>
      <p:grpSp>
        <p:nvGrpSpPr>
          <p:cNvPr id="59" name="Group 58">
            <a:extLst>
              <a:ext uri="{FF2B5EF4-FFF2-40B4-BE49-F238E27FC236}">
                <a16:creationId xmlns:a16="http://schemas.microsoft.com/office/drawing/2014/main" id="{CBFFEEF3-1B85-3547-9C7A-EDD4754F6184}"/>
              </a:ext>
            </a:extLst>
          </p:cNvPr>
          <p:cNvGrpSpPr/>
          <p:nvPr/>
        </p:nvGrpSpPr>
        <p:grpSpPr>
          <a:xfrm>
            <a:off x="9422476" y="4108455"/>
            <a:ext cx="979830" cy="1008346"/>
            <a:chOff x="423246" y="2735797"/>
            <a:chExt cx="1107553" cy="1107553"/>
          </a:xfrm>
        </p:grpSpPr>
        <p:sp>
          <p:nvSpPr>
            <p:cNvPr id="60" name="Oval 59">
              <a:extLst>
                <a:ext uri="{FF2B5EF4-FFF2-40B4-BE49-F238E27FC236}">
                  <a16:creationId xmlns:a16="http://schemas.microsoft.com/office/drawing/2014/main" id="{EF85B203-254A-A84F-B6EF-4768A5E00666}"/>
                </a:ext>
              </a:extLst>
            </p:cNvPr>
            <p:cNvSpPr/>
            <p:nvPr/>
          </p:nvSpPr>
          <p:spPr>
            <a:xfrm>
              <a:off x="423246" y="2735797"/>
              <a:ext cx="1107553" cy="1107553"/>
            </a:xfrm>
            <a:prstGeom prst="ellipse">
              <a:avLst/>
            </a:prstGeom>
            <a:solidFill>
              <a:schemeClr val="tx2"/>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333"/>
            </a:p>
          </p:txBody>
        </p:sp>
        <p:pic>
          <p:nvPicPr>
            <p:cNvPr id="61" name="Picture 60">
              <a:extLst>
                <a:ext uri="{FF2B5EF4-FFF2-40B4-BE49-F238E27FC236}">
                  <a16:creationId xmlns:a16="http://schemas.microsoft.com/office/drawing/2014/main" id="{48144504-4F6E-A642-B52B-35262066752F}"/>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574178" y="2975883"/>
              <a:ext cx="805688" cy="627380"/>
            </a:xfrm>
            <a:prstGeom prst="rect">
              <a:avLst/>
            </a:prstGeom>
          </p:spPr>
        </p:pic>
      </p:grpSp>
      <p:grpSp>
        <p:nvGrpSpPr>
          <p:cNvPr id="50" name="Group 49">
            <a:extLst>
              <a:ext uri="{FF2B5EF4-FFF2-40B4-BE49-F238E27FC236}">
                <a16:creationId xmlns:a16="http://schemas.microsoft.com/office/drawing/2014/main" id="{2D1CA155-2E6E-024E-A32D-447FB149AE93}"/>
              </a:ext>
            </a:extLst>
          </p:cNvPr>
          <p:cNvGrpSpPr/>
          <p:nvPr/>
        </p:nvGrpSpPr>
        <p:grpSpPr>
          <a:xfrm>
            <a:off x="9361601" y="5171960"/>
            <a:ext cx="1009060" cy="1008346"/>
            <a:chOff x="4737803" y="3141101"/>
            <a:chExt cx="1141774" cy="1107552"/>
          </a:xfrm>
        </p:grpSpPr>
        <p:sp>
          <p:nvSpPr>
            <p:cNvPr id="51" name="Oval 50">
              <a:extLst>
                <a:ext uri="{FF2B5EF4-FFF2-40B4-BE49-F238E27FC236}">
                  <a16:creationId xmlns:a16="http://schemas.microsoft.com/office/drawing/2014/main" id="{C44641B3-DA29-1543-B6F0-FF4D570E8486}"/>
                </a:ext>
              </a:extLst>
            </p:cNvPr>
            <p:cNvSpPr/>
            <p:nvPr/>
          </p:nvSpPr>
          <p:spPr>
            <a:xfrm>
              <a:off x="4737803" y="3141101"/>
              <a:ext cx="1141774" cy="1107552"/>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33"/>
            </a:p>
          </p:txBody>
        </p:sp>
        <p:pic>
          <p:nvPicPr>
            <p:cNvPr id="52" name="Picture 51">
              <a:extLst>
                <a:ext uri="{FF2B5EF4-FFF2-40B4-BE49-F238E27FC236}">
                  <a16:creationId xmlns:a16="http://schemas.microsoft.com/office/drawing/2014/main" id="{4C20EE36-95C6-3F44-82CF-7A486A3A5EF7}"/>
                </a:ext>
              </a:extLst>
            </p:cNvPr>
            <p:cNvPicPr>
              <a:picLocks noChangeAspect="1"/>
            </p:cNvPicPr>
            <p:nvPr/>
          </p:nvPicPr>
          <p:blipFill>
            <a:blip r:embed="rId11">
              <a:extLst>
                <a:ext uri="{BEBA8EAE-BF5A-486C-A8C5-ECC9F3942E4B}">
                  <a14:imgProps xmlns:a14="http://schemas.microsoft.com/office/drawing/2010/main">
                    <a14:imgLayer r:embed="rId12">
                      <a14:imgEffect>
                        <a14:brightnessContrast bright="100000" contrast="65000"/>
                      </a14:imgEffect>
                    </a14:imgLayer>
                  </a14:imgProps>
                </a:ext>
              </a:extLst>
            </a:blip>
            <a:stretch>
              <a:fillRect/>
            </a:stretch>
          </p:blipFill>
          <p:spPr>
            <a:xfrm>
              <a:off x="4881862" y="3224342"/>
              <a:ext cx="848763" cy="848763"/>
            </a:xfrm>
            <a:prstGeom prst="rect">
              <a:avLst/>
            </a:prstGeom>
          </p:spPr>
        </p:pic>
      </p:grpSp>
      <p:grpSp>
        <p:nvGrpSpPr>
          <p:cNvPr id="62" name="Group 61">
            <a:extLst>
              <a:ext uri="{FF2B5EF4-FFF2-40B4-BE49-F238E27FC236}">
                <a16:creationId xmlns:a16="http://schemas.microsoft.com/office/drawing/2014/main" id="{1D51CF9A-D17F-2944-B901-0D555BFA5FE1}"/>
              </a:ext>
            </a:extLst>
          </p:cNvPr>
          <p:cNvGrpSpPr/>
          <p:nvPr/>
        </p:nvGrpSpPr>
        <p:grpSpPr>
          <a:xfrm>
            <a:off x="4112600" y="2337705"/>
            <a:ext cx="979830" cy="1008346"/>
            <a:chOff x="1906875" y="2962616"/>
            <a:chExt cx="1107553" cy="1107553"/>
          </a:xfrm>
        </p:grpSpPr>
        <p:sp>
          <p:nvSpPr>
            <p:cNvPr id="63" name="Oval 62">
              <a:extLst>
                <a:ext uri="{FF2B5EF4-FFF2-40B4-BE49-F238E27FC236}">
                  <a16:creationId xmlns:a16="http://schemas.microsoft.com/office/drawing/2014/main" id="{0ABF4212-2C73-214C-AA94-FA3A2F602C88}"/>
                </a:ext>
              </a:extLst>
            </p:cNvPr>
            <p:cNvSpPr/>
            <p:nvPr/>
          </p:nvSpPr>
          <p:spPr>
            <a:xfrm>
              <a:off x="1906875" y="2962616"/>
              <a:ext cx="1107553" cy="1107553"/>
            </a:xfrm>
            <a:prstGeom prst="ellipse">
              <a:avLst/>
            </a:prstGeom>
            <a:solidFill>
              <a:srgbClr val="74C042"/>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333"/>
            </a:p>
          </p:txBody>
        </p:sp>
        <p:pic>
          <p:nvPicPr>
            <p:cNvPr id="64" name="Picture 63">
              <a:extLst>
                <a:ext uri="{FF2B5EF4-FFF2-40B4-BE49-F238E27FC236}">
                  <a16:creationId xmlns:a16="http://schemas.microsoft.com/office/drawing/2014/main" id="{29BD7CE6-789C-8344-91B0-670B66B02BA7}"/>
                </a:ext>
              </a:extLst>
            </p:cNvPr>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2076310" y="3075806"/>
              <a:ext cx="768682" cy="881172"/>
            </a:xfrm>
            <a:prstGeom prst="rect">
              <a:avLst/>
            </a:prstGeom>
          </p:spPr>
        </p:pic>
      </p:grpSp>
      <p:sp>
        <p:nvSpPr>
          <p:cNvPr id="4" name="Oval 3">
            <a:extLst>
              <a:ext uri="{FF2B5EF4-FFF2-40B4-BE49-F238E27FC236}">
                <a16:creationId xmlns:a16="http://schemas.microsoft.com/office/drawing/2014/main" id="{2B398B39-142A-284D-ABA5-DAAA50D2E03F}"/>
              </a:ext>
            </a:extLst>
          </p:cNvPr>
          <p:cNvSpPr/>
          <p:nvPr/>
        </p:nvSpPr>
        <p:spPr>
          <a:xfrm>
            <a:off x="4381294" y="2610404"/>
            <a:ext cx="480946" cy="493716"/>
          </a:xfrm>
          <a:prstGeom prst="ellipse">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sz="1067" dirty="0"/>
              <a:t>Re-sync</a:t>
            </a:r>
          </a:p>
        </p:txBody>
      </p:sp>
      <p:grpSp>
        <p:nvGrpSpPr>
          <p:cNvPr id="65" name="Group 64">
            <a:extLst>
              <a:ext uri="{FF2B5EF4-FFF2-40B4-BE49-F238E27FC236}">
                <a16:creationId xmlns:a16="http://schemas.microsoft.com/office/drawing/2014/main" id="{C30F4B3D-698A-FE43-B58B-12F7CAE7CD7B}"/>
              </a:ext>
            </a:extLst>
          </p:cNvPr>
          <p:cNvGrpSpPr/>
          <p:nvPr/>
        </p:nvGrpSpPr>
        <p:grpSpPr>
          <a:xfrm>
            <a:off x="4040913" y="5068909"/>
            <a:ext cx="979830" cy="1008346"/>
            <a:chOff x="1906875" y="2962616"/>
            <a:chExt cx="1107553" cy="1107553"/>
          </a:xfrm>
        </p:grpSpPr>
        <p:sp>
          <p:nvSpPr>
            <p:cNvPr id="66" name="Oval 65">
              <a:extLst>
                <a:ext uri="{FF2B5EF4-FFF2-40B4-BE49-F238E27FC236}">
                  <a16:creationId xmlns:a16="http://schemas.microsoft.com/office/drawing/2014/main" id="{FE442AC2-D203-D94D-B095-3BB594B447A9}"/>
                </a:ext>
              </a:extLst>
            </p:cNvPr>
            <p:cNvSpPr/>
            <p:nvPr/>
          </p:nvSpPr>
          <p:spPr>
            <a:xfrm>
              <a:off x="1906875" y="2962616"/>
              <a:ext cx="1107553" cy="1107553"/>
            </a:xfrm>
            <a:prstGeom prst="ellipse">
              <a:avLst/>
            </a:prstGeom>
            <a:solidFill>
              <a:srgbClr val="74C042"/>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333"/>
            </a:p>
          </p:txBody>
        </p:sp>
        <p:pic>
          <p:nvPicPr>
            <p:cNvPr id="67" name="Picture 66">
              <a:extLst>
                <a:ext uri="{FF2B5EF4-FFF2-40B4-BE49-F238E27FC236}">
                  <a16:creationId xmlns:a16="http://schemas.microsoft.com/office/drawing/2014/main" id="{A6B6C895-F79C-B84D-8637-BF8377DF5CB8}"/>
                </a:ext>
              </a:extLst>
            </p:cNvPr>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2076310" y="3075806"/>
              <a:ext cx="768682" cy="881172"/>
            </a:xfrm>
            <a:prstGeom prst="rect">
              <a:avLst/>
            </a:prstGeom>
          </p:spPr>
        </p:pic>
      </p:grpSp>
      <p:sp>
        <p:nvSpPr>
          <p:cNvPr id="68" name="Oval 67">
            <a:extLst>
              <a:ext uri="{FF2B5EF4-FFF2-40B4-BE49-F238E27FC236}">
                <a16:creationId xmlns:a16="http://schemas.microsoft.com/office/drawing/2014/main" id="{75DC47ED-296E-FE4A-817C-491C8FBEA4A0}"/>
              </a:ext>
            </a:extLst>
          </p:cNvPr>
          <p:cNvSpPr/>
          <p:nvPr/>
        </p:nvSpPr>
        <p:spPr>
          <a:xfrm>
            <a:off x="4309607" y="5341608"/>
            <a:ext cx="480946" cy="493716"/>
          </a:xfrm>
          <a:prstGeom prst="ellipse">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sz="1067" dirty="0"/>
              <a:t>Re-sync</a:t>
            </a:r>
          </a:p>
        </p:txBody>
      </p:sp>
      <p:grpSp>
        <p:nvGrpSpPr>
          <p:cNvPr id="20" name="Group 19">
            <a:extLst>
              <a:ext uri="{FF2B5EF4-FFF2-40B4-BE49-F238E27FC236}">
                <a16:creationId xmlns:a16="http://schemas.microsoft.com/office/drawing/2014/main" id="{0091BF69-3B52-49D8-9697-82895E56D50B}"/>
              </a:ext>
            </a:extLst>
          </p:cNvPr>
          <p:cNvGrpSpPr/>
          <p:nvPr/>
        </p:nvGrpSpPr>
        <p:grpSpPr>
          <a:xfrm>
            <a:off x="11307827" y="1408037"/>
            <a:ext cx="813990" cy="851973"/>
            <a:chOff x="10802918" y="625308"/>
            <a:chExt cx="813990" cy="851973"/>
          </a:xfrm>
        </p:grpSpPr>
        <p:sp>
          <p:nvSpPr>
            <p:cNvPr id="69" name="Oval 68">
              <a:extLst>
                <a:ext uri="{FF2B5EF4-FFF2-40B4-BE49-F238E27FC236}">
                  <a16:creationId xmlns:a16="http://schemas.microsoft.com/office/drawing/2014/main" id="{C2CC4F91-8B8A-5B4E-A4AA-D9EE12DD8177}"/>
                </a:ext>
              </a:extLst>
            </p:cNvPr>
            <p:cNvSpPr/>
            <p:nvPr/>
          </p:nvSpPr>
          <p:spPr>
            <a:xfrm>
              <a:off x="10802918" y="625308"/>
              <a:ext cx="813990" cy="851973"/>
            </a:xfrm>
            <a:prstGeom prst="ellipse">
              <a:avLst/>
            </a:prstGeom>
            <a:solidFill>
              <a:srgbClr val="94A1A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p>
          </p:txBody>
        </p:sp>
        <p:pic>
          <p:nvPicPr>
            <p:cNvPr id="70" name="Picture 69">
              <a:extLst>
                <a:ext uri="{FF2B5EF4-FFF2-40B4-BE49-F238E27FC236}">
                  <a16:creationId xmlns:a16="http://schemas.microsoft.com/office/drawing/2014/main" id="{3677457C-1562-8B46-972F-458F93558DD0}"/>
                </a:ext>
              </a:extLst>
            </p:cNvPr>
            <p:cNvPicPr>
              <a:picLocks noChangeAspect="1"/>
            </p:cNvPicPr>
            <p:nvPr/>
          </p:nvPicPr>
          <p:blipFill>
            <a:blip r:embed="rId14" cstate="email">
              <a:extLst>
                <a:ext uri="{28A0092B-C50C-407E-A947-70E740481C1C}">
                  <a14:useLocalDpi xmlns:a14="http://schemas.microsoft.com/office/drawing/2010/main"/>
                </a:ext>
              </a:extLst>
            </a:blip>
            <a:stretch>
              <a:fillRect/>
            </a:stretch>
          </p:blipFill>
          <p:spPr>
            <a:xfrm>
              <a:off x="10937905" y="812834"/>
              <a:ext cx="591887" cy="534978"/>
            </a:xfrm>
            <a:prstGeom prst="rect">
              <a:avLst/>
            </a:prstGeom>
          </p:spPr>
        </p:pic>
      </p:grpSp>
      <p:grpSp>
        <p:nvGrpSpPr>
          <p:cNvPr id="71" name="Group 70">
            <a:extLst>
              <a:ext uri="{FF2B5EF4-FFF2-40B4-BE49-F238E27FC236}">
                <a16:creationId xmlns:a16="http://schemas.microsoft.com/office/drawing/2014/main" id="{8711F7DB-FF5D-4EC7-81DE-640BEAF6B3AC}"/>
              </a:ext>
            </a:extLst>
          </p:cNvPr>
          <p:cNvGrpSpPr/>
          <p:nvPr/>
        </p:nvGrpSpPr>
        <p:grpSpPr>
          <a:xfrm>
            <a:off x="1582604" y="1892040"/>
            <a:ext cx="606997" cy="657125"/>
            <a:chOff x="6230945" y="2984587"/>
            <a:chExt cx="1107552" cy="1107552"/>
          </a:xfrm>
        </p:grpSpPr>
        <p:sp>
          <p:nvSpPr>
            <p:cNvPr id="72" name="Oval 71">
              <a:extLst>
                <a:ext uri="{FF2B5EF4-FFF2-40B4-BE49-F238E27FC236}">
                  <a16:creationId xmlns:a16="http://schemas.microsoft.com/office/drawing/2014/main" id="{C0FFDAF3-A0E4-4CFE-9109-38DE7F8C3DD7}"/>
                </a:ext>
              </a:extLst>
            </p:cNvPr>
            <p:cNvSpPr/>
            <p:nvPr/>
          </p:nvSpPr>
          <p:spPr>
            <a:xfrm>
              <a:off x="6230945" y="2984587"/>
              <a:ext cx="1107552" cy="1107552"/>
            </a:xfrm>
            <a:prstGeom prst="ellipse">
              <a:avLst/>
            </a:prstGeom>
            <a:solidFill>
              <a:schemeClr val="tx2">
                <a:lumMod val="75000"/>
              </a:schemeClr>
            </a:solidFill>
            <a:ln w="19050">
              <a:solidFill>
                <a:schemeClr val="bg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4267" dirty="0"/>
            </a:p>
          </p:txBody>
        </p:sp>
        <p:pic>
          <p:nvPicPr>
            <p:cNvPr id="73" name="Picture 72">
              <a:extLst>
                <a:ext uri="{FF2B5EF4-FFF2-40B4-BE49-F238E27FC236}">
                  <a16:creationId xmlns:a16="http://schemas.microsoft.com/office/drawing/2014/main" id="{881E36BF-690F-44CF-A296-2C17EE21DF61}"/>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385179" y="3237881"/>
              <a:ext cx="799084" cy="600964"/>
            </a:xfrm>
            <a:prstGeom prst="rect">
              <a:avLst/>
            </a:prstGeom>
          </p:spPr>
        </p:pic>
      </p:grpSp>
      <p:grpSp>
        <p:nvGrpSpPr>
          <p:cNvPr id="74" name="Group 73">
            <a:extLst>
              <a:ext uri="{FF2B5EF4-FFF2-40B4-BE49-F238E27FC236}">
                <a16:creationId xmlns:a16="http://schemas.microsoft.com/office/drawing/2014/main" id="{A2A2D50C-FA3A-412A-AE4B-B851F7ABF330}"/>
              </a:ext>
            </a:extLst>
          </p:cNvPr>
          <p:cNvGrpSpPr/>
          <p:nvPr/>
        </p:nvGrpSpPr>
        <p:grpSpPr>
          <a:xfrm flipH="1">
            <a:off x="4261249" y="3888898"/>
            <a:ext cx="589971" cy="620984"/>
            <a:chOff x="1881214" y="1347383"/>
            <a:chExt cx="1107553" cy="1107553"/>
          </a:xfrm>
        </p:grpSpPr>
        <p:sp>
          <p:nvSpPr>
            <p:cNvPr id="75" name="Oval 74">
              <a:extLst>
                <a:ext uri="{FF2B5EF4-FFF2-40B4-BE49-F238E27FC236}">
                  <a16:creationId xmlns:a16="http://schemas.microsoft.com/office/drawing/2014/main" id="{9AACDCF0-FEC4-42E1-A791-BC8848D20F91}"/>
                </a:ext>
              </a:extLst>
            </p:cNvPr>
            <p:cNvSpPr/>
            <p:nvPr/>
          </p:nvSpPr>
          <p:spPr>
            <a:xfrm>
              <a:off x="1881214" y="1347383"/>
              <a:ext cx="1107553" cy="1107553"/>
            </a:xfrm>
            <a:prstGeom prst="ellipse">
              <a:avLst/>
            </a:prstGeom>
            <a:solidFill>
              <a:srgbClr val="74C042"/>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133"/>
            </a:p>
          </p:txBody>
        </p:sp>
        <p:pic>
          <p:nvPicPr>
            <p:cNvPr id="76" name="Picture 75">
              <a:extLst>
                <a:ext uri="{FF2B5EF4-FFF2-40B4-BE49-F238E27FC236}">
                  <a16:creationId xmlns:a16="http://schemas.microsoft.com/office/drawing/2014/main" id="{F301BA4E-307D-470F-8325-8332F745D1DE}"/>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131206" y="1430624"/>
              <a:ext cx="607568" cy="941070"/>
            </a:xfrm>
            <a:prstGeom prst="rect">
              <a:avLst/>
            </a:prstGeom>
          </p:spPr>
        </p:pic>
      </p:grpSp>
    </p:spTree>
    <p:extLst>
      <p:ext uri="{BB962C8B-B14F-4D97-AF65-F5344CB8AC3E}">
        <p14:creationId xmlns:p14="http://schemas.microsoft.com/office/powerpoint/2010/main" val="969822354"/>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7EECA6E5-DD49-2447-A2DA-05417EB7E899}"/>
              </a:ext>
            </a:extLst>
          </p:cNvPr>
          <p:cNvPicPr>
            <a:picLocks noChangeAspect="1"/>
          </p:cNvPicPr>
          <p:nvPr/>
        </p:nvPicPr>
        <p:blipFill>
          <a:blip r:embed="rId2">
            <a:clrChange>
              <a:clrFrom>
                <a:srgbClr val="FCFCFC"/>
              </a:clrFrom>
              <a:clrTo>
                <a:srgbClr val="FCFCFC">
                  <a:alpha val="0"/>
                </a:srgbClr>
              </a:clrTo>
            </a:clrChange>
            <a:extLst>
              <a:ext uri="{BEBA8EAE-BF5A-486C-A8C5-ECC9F3942E4B}">
                <a14:imgProps xmlns:a14="http://schemas.microsoft.com/office/drawing/2010/main">
                  <a14:imgLayer r:embed="rId3">
                    <a14:imgEffect>
                      <a14:brightnessContrast contrast="40000"/>
                    </a14:imgEffect>
                  </a14:imgLayer>
                </a14:imgProps>
              </a:ext>
              <a:ext uri="{28A0092B-C50C-407E-A947-70E740481C1C}">
                <a14:useLocalDpi xmlns:a14="http://schemas.microsoft.com/office/drawing/2010/main" val="0"/>
              </a:ext>
            </a:extLst>
          </a:blip>
          <a:stretch>
            <a:fillRect/>
          </a:stretch>
        </p:blipFill>
        <p:spPr>
          <a:xfrm>
            <a:off x="1792660" y="2453748"/>
            <a:ext cx="4717263" cy="2953417"/>
          </a:xfrm>
          <a:prstGeom prst="rect">
            <a:avLst/>
          </a:prstGeom>
        </p:spPr>
      </p:pic>
      <p:sp>
        <p:nvSpPr>
          <p:cNvPr id="2" name="Title 1">
            <a:extLst>
              <a:ext uri="{FF2B5EF4-FFF2-40B4-BE49-F238E27FC236}">
                <a16:creationId xmlns:a16="http://schemas.microsoft.com/office/drawing/2014/main" id="{93EAAB0E-119B-494B-887A-3B5896A3F350}"/>
              </a:ext>
            </a:extLst>
          </p:cNvPr>
          <p:cNvSpPr>
            <a:spLocks noGrp="1"/>
          </p:cNvSpPr>
          <p:nvPr>
            <p:ph type="title"/>
          </p:nvPr>
        </p:nvSpPr>
        <p:spPr>
          <a:xfrm>
            <a:off x="838200" y="365126"/>
            <a:ext cx="10515600" cy="577308"/>
          </a:xfrm>
        </p:spPr>
        <p:txBody>
          <a:bodyPr>
            <a:normAutofit fontScale="90000"/>
          </a:bodyPr>
          <a:lstStyle/>
          <a:p>
            <a:pPr algn="ctr"/>
            <a:r>
              <a:rPr lang="en-GB" dirty="0"/>
              <a:t>Thank you!</a:t>
            </a:r>
          </a:p>
        </p:txBody>
      </p:sp>
      <p:sp>
        <p:nvSpPr>
          <p:cNvPr id="4" name="Content Placeholder 3">
            <a:extLst>
              <a:ext uri="{FF2B5EF4-FFF2-40B4-BE49-F238E27FC236}">
                <a16:creationId xmlns:a16="http://schemas.microsoft.com/office/drawing/2014/main" id="{4E934463-1D57-D545-AD33-E38EF396EFDD}"/>
              </a:ext>
            </a:extLst>
          </p:cNvPr>
          <p:cNvSpPr>
            <a:spLocks noGrp="1"/>
          </p:cNvSpPr>
          <p:nvPr>
            <p:ph idx="1"/>
          </p:nvPr>
        </p:nvSpPr>
        <p:spPr>
          <a:xfrm>
            <a:off x="665746" y="1403797"/>
            <a:ext cx="10860505" cy="4225723"/>
          </a:xfrm>
        </p:spPr>
        <p:txBody>
          <a:bodyPr/>
          <a:lstStyle/>
          <a:p>
            <a:pPr marL="0" indent="0" algn="ctr">
              <a:buNone/>
            </a:pPr>
            <a:r>
              <a:rPr lang="en-GB" dirty="0"/>
              <a:t>Andy Rayner 	Chief Technologist </a:t>
            </a:r>
          </a:p>
          <a:p>
            <a:pPr marL="0" indent="0" algn="ctr">
              <a:buNone/>
            </a:pPr>
            <a:r>
              <a:rPr lang="en-GB" dirty="0">
                <a:hlinkClick r:id="rId4"/>
              </a:rPr>
              <a:t>arayner@nevion.com</a:t>
            </a:r>
            <a:r>
              <a:rPr lang="en-GB" dirty="0"/>
              <a:t> +44 7711 196609</a:t>
            </a:r>
          </a:p>
        </p:txBody>
      </p:sp>
      <p:pic>
        <p:nvPicPr>
          <p:cNvPr id="5" name="Picture 4">
            <a:extLst>
              <a:ext uri="{FF2B5EF4-FFF2-40B4-BE49-F238E27FC236}">
                <a16:creationId xmlns:a16="http://schemas.microsoft.com/office/drawing/2014/main" id="{411C3C7D-6A8D-4BB1-9259-5E1A50368CCF}"/>
              </a:ext>
            </a:extLst>
          </p:cNvPr>
          <p:cNvPicPr/>
          <p:nvPr/>
        </p:nvPicPr>
        <p:blipFill>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6688429" y="3516658"/>
            <a:ext cx="4061138" cy="1235760"/>
          </a:xfrm>
          <a:prstGeom prst="rect">
            <a:avLst/>
          </a:prstGeom>
          <a:noFill/>
          <a:ln>
            <a:noFill/>
          </a:ln>
        </p:spPr>
      </p:pic>
      <p:sp>
        <p:nvSpPr>
          <p:cNvPr id="6" name="TextBox 5">
            <a:extLst>
              <a:ext uri="{FF2B5EF4-FFF2-40B4-BE49-F238E27FC236}">
                <a16:creationId xmlns:a16="http://schemas.microsoft.com/office/drawing/2014/main" id="{AE9670D8-E490-48D5-9758-F23AF1F1B562}"/>
              </a:ext>
            </a:extLst>
          </p:cNvPr>
          <p:cNvSpPr txBox="1"/>
          <p:nvPr/>
        </p:nvSpPr>
        <p:spPr>
          <a:xfrm>
            <a:off x="1852245" y="5557501"/>
            <a:ext cx="8323385" cy="954107"/>
          </a:xfrm>
          <a:prstGeom prst="rect">
            <a:avLst/>
          </a:prstGeom>
          <a:noFill/>
        </p:spPr>
        <p:txBody>
          <a:bodyPr wrap="square">
            <a:spAutoFit/>
          </a:bodyPr>
          <a:lstStyle/>
          <a:p>
            <a:pPr algn="ctr"/>
            <a:r>
              <a:rPr lang="en-GB" sz="2800" dirty="0"/>
              <a:t>Come and catch up on the Sony stand in Hall 13</a:t>
            </a:r>
          </a:p>
          <a:p>
            <a:pPr algn="ctr"/>
            <a:r>
              <a:rPr lang="en-GB" sz="2800" dirty="0"/>
              <a:t>Check out our other presentations on-line</a:t>
            </a:r>
          </a:p>
        </p:txBody>
      </p:sp>
    </p:spTree>
    <p:extLst>
      <p:ext uri="{BB962C8B-B14F-4D97-AF65-F5344CB8AC3E}">
        <p14:creationId xmlns:p14="http://schemas.microsoft.com/office/powerpoint/2010/main" val="1569780010"/>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C7B37BA2-AFC0-648B-15E7-64F68CB1427F}"/>
              </a:ext>
            </a:extLst>
          </p:cNvPr>
          <p:cNvSpPr txBox="1"/>
          <p:nvPr/>
        </p:nvSpPr>
        <p:spPr>
          <a:xfrm>
            <a:off x="2056356" y="1089194"/>
            <a:ext cx="8079288" cy="923330"/>
          </a:xfrm>
          <a:prstGeom prst="rect">
            <a:avLst/>
          </a:prstGeom>
          <a:noFill/>
        </p:spPr>
        <p:txBody>
          <a:bodyPr wrap="square" rtlCol="0">
            <a:spAutoFit/>
          </a:bodyPr>
          <a:lstStyle/>
          <a:p>
            <a:pPr algn="ctr"/>
            <a:r>
              <a:rPr lang="en-US" sz="5400" dirty="0">
                <a:solidFill>
                  <a:schemeClr val="bg1"/>
                </a:solidFill>
                <a:latin typeface="+mj-lt"/>
              </a:rPr>
              <a:t>Any Questions?</a:t>
            </a:r>
          </a:p>
        </p:txBody>
      </p:sp>
    </p:spTree>
    <p:extLst>
      <p:ext uri="{BB962C8B-B14F-4D97-AF65-F5344CB8AC3E}">
        <p14:creationId xmlns:p14="http://schemas.microsoft.com/office/powerpoint/2010/main" val="211297467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E348DB00-4F61-4839-ABF2-117B12E00E4D}"/>
              </a:ext>
            </a:extLst>
          </p:cNvPr>
          <p:cNvSpPr>
            <a:spLocks noGrp="1"/>
          </p:cNvSpPr>
          <p:nvPr>
            <p:ph type="title"/>
          </p:nvPr>
        </p:nvSpPr>
        <p:spPr/>
        <p:txBody>
          <a:bodyPr/>
          <a:lstStyle/>
          <a:p>
            <a:r>
              <a:rPr lang="en-GB" sz="3600" dirty="0">
                <a:solidFill>
                  <a:schemeClr val="bg1"/>
                </a:solidFill>
              </a:rPr>
              <a:t>IP transformation - Places, Processing &amp; People</a:t>
            </a:r>
          </a:p>
        </p:txBody>
      </p:sp>
      <p:pic>
        <p:nvPicPr>
          <p:cNvPr id="1026" name="F4DE0C80E138324AB974B2F28113A089@designoriginal.co.uk" descr="Sony &amp; Nevion Vision_Diagrams_final_whiteBG-01.png">
            <a:extLst>
              <a:ext uri="{FF2B5EF4-FFF2-40B4-BE49-F238E27FC236}">
                <a16:creationId xmlns:a16="http://schemas.microsoft.com/office/drawing/2014/main" id="{D736AC0F-BD54-446A-A09D-8F4375440D0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6264" y="1225523"/>
            <a:ext cx="11023237" cy="62046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63186851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6931B6CB-F5D1-488B-9469-3E96384F929E}"/>
              </a:ext>
            </a:extLst>
          </p:cNvPr>
          <p:cNvSpPr txBox="1">
            <a:spLocks/>
          </p:cNvSpPr>
          <p:nvPr/>
        </p:nvSpPr>
        <p:spPr>
          <a:xfrm>
            <a:off x="112618" y="248407"/>
            <a:ext cx="8074779" cy="880533"/>
          </a:xfrm>
          <a:prstGeom prst="rect">
            <a:avLst/>
          </a:prstGeom>
        </p:spPr>
        <p:txBody>
          <a:bodyPr vert="horz" lIns="121920" tIns="60960" rIns="121920" bIns="60960" rtlCol="0" anchor="ctr">
            <a:normAutofit fontScale="97500"/>
          </a:bodyPr>
          <a:lstStyle>
            <a:lvl1pPr algn="l" defTabSz="685800" rtl="0" eaLnBrk="1" latinLnBrk="0" hangingPunct="1">
              <a:lnSpc>
                <a:spcPct val="90000"/>
              </a:lnSpc>
              <a:spcBef>
                <a:spcPct val="0"/>
              </a:spcBef>
              <a:buNone/>
              <a:defRPr sz="2800" kern="1200" baseline="0">
                <a:solidFill>
                  <a:schemeClr val="tx2"/>
                </a:solidFill>
                <a:latin typeface="+mj-lt"/>
                <a:ea typeface="+mj-ea"/>
                <a:cs typeface="+mj-cs"/>
              </a:defRPr>
            </a:lvl1pPr>
          </a:lstStyle>
          <a:p>
            <a:r>
              <a:rPr lang="en-GB" sz="3733" dirty="0">
                <a:solidFill>
                  <a:schemeClr val="bg1">
                    <a:lumMod val="95000"/>
                  </a:schemeClr>
                </a:solidFill>
              </a:rPr>
              <a:t>Audio requirements drive scale in facilities</a:t>
            </a:r>
          </a:p>
        </p:txBody>
      </p:sp>
      <p:pic>
        <p:nvPicPr>
          <p:cNvPr id="5" name="Picture 4">
            <a:extLst>
              <a:ext uri="{FF2B5EF4-FFF2-40B4-BE49-F238E27FC236}">
                <a16:creationId xmlns:a16="http://schemas.microsoft.com/office/drawing/2014/main" id="{5667CFD6-38BA-472F-850C-5AD9DACB0A71}"/>
              </a:ext>
            </a:extLst>
          </p:cNvPr>
          <p:cNvPicPr>
            <a:picLocks noChangeAspect="1"/>
          </p:cNvPicPr>
          <p:nvPr/>
        </p:nvPicPr>
        <p:blipFill>
          <a:blip r:embed="rId2">
            <a:extLst>
              <a:ext uri="{BEBA8EAE-BF5A-486C-A8C5-ECC9F3942E4B}">
                <a14:imgProps xmlns:a14="http://schemas.microsoft.com/office/drawing/2010/main">
                  <a14:imgLayer r:embed="rId3">
                    <a14:imgEffect>
                      <a14:colorTemperature colorTemp="5300"/>
                    </a14:imgEffect>
                  </a14:imgLayer>
                </a14:imgProps>
              </a:ext>
            </a:extLst>
          </a:blip>
          <a:stretch>
            <a:fillRect/>
          </a:stretch>
        </p:blipFill>
        <p:spPr>
          <a:xfrm>
            <a:off x="3792450" y="2098279"/>
            <a:ext cx="2815372" cy="3123064"/>
          </a:xfrm>
          <a:prstGeom prst="rect">
            <a:avLst/>
          </a:prstGeom>
        </p:spPr>
      </p:pic>
      <p:sp>
        <p:nvSpPr>
          <p:cNvPr id="6" name="Oval 5">
            <a:extLst>
              <a:ext uri="{FF2B5EF4-FFF2-40B4-BE49-F238E27FC236}">
                <a16:creationId xmlns:a16="http://schemas.microsoft.com/office/drawing/2014/main" id="{AA4CB096-D9B5-4A04-9604-0CED8EC0038E}"/>
              </a:ext>
            </a:extLst>
          </p:cNvPr>
          <p:cNvSpPr/>
          <p:nvPr/>
        </p:nvSpPr>
        <p:spPr>
          <a:xfrm>
            <a:off x="940467" y="2762230"/>
            <a:ext cx="1693500" cy="1693500"/>
          </a:xfrm>
          <a:prstGeom prst="ellipse">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48000" rtlCol="0" anchor="t"/>
          <a:lstStyle/>
          <a:p>
            <a:pPr algn="ctr"/>
            <a:r>
              <a:rPr lang="en-GB" sz="1333" dirty="0"/>
              <a:t>AUDIO -30</a:t>
            </a:r>
          </a:p>
          <a:p>
            <a:pPr algn="ctr"/>
            <a:endParaRPr lang="en-GB" sz="1333" dirty="0"/>
          </a:p>
          <a:p>
            <a:pPr algn="ctr"/>
            <a:endParaRPr lang="en-GB" sz="1333" dirty="0"/>
          </a:p>
        </p:txBody>
      </p:sp>
      <p:pic>
        <p:nvPicPr>
          <p:cNvPr id="7" name="Picture 6">
            <a:extLst>
              <a:ext uri="{FF2B5EF4-FFF2-40B4-BE49-F238E27FC236}">
                <a16:creationId xmlns:a16="http://schemas.microsoft.com/office/drawing/2014/main" id="{849DB482-9A7A-45C6-9978-3D918234C43A}"/>
              </a:ext>
            </a:extLst>
          </p:cNvPr>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1254320" y="3189660"/>
            <a:ext cx="940301" cy="940301"/>
          </a:xfrm>
          <a:prstGeom prst="rect">
            <a:avLst/>
          </a:prstGeom>
        </p:spPr>
      </p:pic>
      <p:pic>
        <p:nvPicPr>
          <p:cNvPr id="3" name="Picture 2" descr="A close up of a device&#10;&#10;Description automatically generated">
            <a:extLst>
              <a:ext uri="{FF2B5EF4-FFF2-40B4-BE49-F238E27FC236}">
                <a16:creationId xmlns:a16="http://schemas.microsoft.com/office/drawing/2014/main" id="{CDE70378-90FB-4FFD-AA54-ABF09138F5BE}"/>
              </a:ext>
            </a:extLst>
          </p:cNvPr>
          <p:cNvPicPr>
            <a:picLocks noChangeAspect="1"/>
          </p:cNvPicPr>
          <p:nvPr/>
        </p:nvPicPr>
        <p:blipFill>
          <a:blip r:embed="rId5">
            <a:clrChange>
              <a:clrFrom>
                <a:srgbClr val="FEFEFE"/>
              </a:clrFrom>
              <a:clrTo>
                <a:srgbClr val="FEFEFE">
                  <a:alpha val="0"/>
                </a:srgbClr>
              </a:clrTo>
            </a:clrChange>
            <a:extLst>
              <a:ext uri="{28A0092B-C50C-407E-A947-70E740481C1C}">
                <a14:useLocalDpi xmlns:a14="http://schemas.microsoft.com/office/drawing/2010/main" val="0"/>
              </a:ext>
            </a:extLst>
          </a:blip>
          <a:stretch>
            <a:fillRect/>
          </a:stretch>
        </p:blipFill>
        <p:spPr>
          <a:xfrm>
            <a:off x="7613868" y="1945311"/>
            <a:ext cx="4268851" cy="3429000"/>
          </a:xfrm>
          <a:prstGeom prst="rect">
            <a:avLst/>
          </a:prstGeom>
        </p:spPr>
      </p:pic>
    </p:spTree>
    <p:extLst>
      <p:ext uri="{BB962C8B-B14F-4D97-AF65-F5344CB8AC3E}">
        <p14:creationId xmlns:p14="http://schemas.microsoft.com/office/powerpoint/2010/main" val="317424173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75A4B1-1486-5C4E-86A9-1D7F5AA73E29}"/>
              </a:ext>
            </a:extLst>
          </p:cNvPr>
          <p:cNvSpPr>
            <a:spLocks noGrp="1"/>
          </p:cNvSpPr>
          <p:nvPr>
            <p:ph type="title"/>
          </p:nvPr>
        </p:nvSpPr>
        <p:spPr>
          <a:xfrm>
            <a:off x="729051" y="342508"/>
            <a:ext cx="10691012" cy="880533"/>
          </a:xfrm>
        </p:spPr>
        <p:txBody>
          <a:bodyPr>
            <a:normAutofit/>
          </a:bodyPr>
          <a:lstStyle/>
          <a:p>
            <a:r>
              <a:rPr lang="en-US" dirty="0"/>
              <a:t>The Audio folks did facility IP first!</a:t>
            </a:r>
          </a:p>
        </p:txBody>
      </p:sp>
      <p:sp>
        <p:nvSpPr>
          <p:cNvPr id="3" name="Content Placeholder 2">
            <a:extLst>
              <a:ext uri="{FF2B5EF4-FFF2-40B4-BE49-F238E27FC236}">
                <a16:creationId xmlns:a16="http://schemas.microsoft.com/office/drawing/2014/main" id="{E2DC466C-BDBB-134A-823F-CCE35E33428D}"/>
              </a:ext>
            </a:extLst>
          </p:cNvPr>
          <p:cNvSpPr>
            <a:spLocks noGrp="1"/>
          </p:cNvSpPr>
          <p:nvPr>
            <p:ph idx="1"/>
          </p:nvPr>
        </p:nvSpPr>
        <p:spPr>
          <a:xfrm>
            <a:off x="317607" y="1743995"/>
            <a:ext cx="11556787" cy="3890964"/>
          </a:xfrm>
        </p:spPr>
        <p:txBody>
          <a:bodyPr/>
          <a:lstStyle/>
          <a:p>
            <a:pPr marL="0" indent="0">
              <a:buNone/>
            </a:pPr>
            <a:r>
              <a:rPr lang="en-US" dirty="0"/>
              <a:t>‘Most of the complexity of a production environment is the audio’</a:t>
            </a:r>
          </a:p>
        </p:txBody>
      </p:sp>
      <p:pic>
        <p:nvPicPr>
          <p:cNvPr id="4" name="Picture 3">
            <a:extLst>
              <a:ext uri="{FF2B5EF4-FFF2-40B4-BE49-F238E27FC236}">
                <a16:creationId xmlns:a16="http://schemas.microsoft.com/office/drawing/2014/main" id="{EFC6C0A2-76A2-1E4C-B9F4-65BB93F4CD20}"/>
              </a:ext>
            </a:extLst>
          </p:cNvPr>
          <p:cNvPicPr>
            <a:picLocks noChangeAspect="1"/>
          </p:cNvPicPr>
          <p:nvPr/>
        </p:nvPicPr>
        <p:blipFill rotWithShape="1">
          <a:blip r:embed="rId2">
            <a:clrChange>
              <a:clrFrom>
                <a:srgbClr val="FFFFFF"/>
              </a:clrFrom>
              <a:clrTo>
                <a:srgbClr val="FFFFFF">
                  <a:alpha val="0"/>
                </a:srgbClr>
              </a:clrTo>
            </a:clrChange>
          </a:blip>
          <a:srcRect l="884" t="4644" r="6864" b="4771"/>
          <a:stretch/>
        </p:blipFill>
        <p:spPr>
          <a:xfrm>
            <a:off x="2625239" y="2524209"/>
            <a:ext cx="6639007" cy="2715025"/>
          </a:xfrm>
          <a:prstGeom prst="rect">
            <a:avLst/>
          </a:prstGeom>
        </p:spPr>
      </p:pic>
      <p:sp>
        <p:nvSpPr>
          <p:cNvPr id="5" name="Title 1">
            <a:extLst>
              <a:ext uri="{FF2B5EF4-FFF2-40B4-BE49-F238E27FC236}">
                <a16:creationId xmlns:a16="http://schemas.microsoft.com/office/drawing/2014/main" id="{6A2003A9-B835-6641-A57A-2F24F77E2CEC}"/>
              </a:ext>
            </a:extLst>
          </p:cNvPr>
          <p:cNvSpPr txBox="1">
            <a:spLocks/>
          </p:cNvSpPr>
          <p:nvPr/>
        </p:nvSpPr>
        <p:spPr>
          <a:xfrm>
            <a:off x="553995" y="4738384"/>
            <a:ext cx="10515600" cy="880533"/>
          </a:xfrm>
          <a:prstGeom prst="rect">
            <a:avLst/>
          </a:prstGeom>
        </p:spPr>
        <p:txBody>
          <a:bodyPr anchor="ctr">
            <a:normAutofit/>
          </a:bodyPr>
          <a:lstStyle>
            <a:lvl1pPr algn="ctr" defTabSz="914400" rtl="0" eaLnBrk="1" latinLnBrk="0" hangingPunct="1">
              <a:lnSpc>
                <a:spcPct val="90000"/>
              </a:lnSpc>
              <a:spcBef>
                <a:spcPct val="0"/>
              </a:spcBef>
              <a:buNone/>
              <a:defRPr sz="4000" kern="1200">
                <a:solidFill>
                  <a:schemeClr val="tx1"/>
                </a:solidFill>
                <a:latin typeface="+mj-lt"/>
                <a:ea typeface="+mj-ea"/>
                <a:cs typeface="+mj-cs"/>
              </a:defRPr>
            </a:lvl1pPr>
          </a:lstStyle>
          <a:p>
            <a:endParaRPr lang="en-US" dirty="0"/>
          </a:p>
        </p:txBody>
      </p:sp>
      <p:sp>
        <p:nvSpPr>
          <p:cNvPr id="6" name="TextBox 5">
            <a:extLst>
              <a:ext uri="{FF2B5EF4-FFF2-40B4-BE49-F238E27FC236}">
                <a16:creationId xmlns:a16="http://schemas.microsoft.com/office/drawing/2014/main" id="{D01E146E-3E76-4A82-9F80-6D3085A965EF}"/>
              </a:ext>
            </a:extLst>
          </p:cNvPr>
          <p:cNvSpPr txBox="1"/>
          <p:nvPr/>
        </p:nvSpPr>
        <p:spPr>
          <a:xfrm>
            <a:off x="4193400" y="5819393"/>
            <a:ext cx="3730573" cy="461665"/>
          </a:xfrm>
          <a:prstGeom prst="rect">
            <a:avLst/>
          </a:prstGeom>
          <a:noFill/>
        </p:spPr>
        <p:txBody>
          <a:bodyPr wrap="none" rtlCol="0">
            <a:spAutoFit/>
          </a:bodyPr>
          <a:lstStyle/>
          <a:p>
            <a:r>
              <a:rPr lang="en-GB" sz="2400" dirty="0"/>
              <a:t>Dante 2006     Ravenna 2010</a:t>
            </a:r>
            <a:endParaRPr lang="en-US" sz="2400" dirty="0"/>
          </a:p>
        </p:txBody>
      </p:sp>
    </p:spTree>
    <p:extLst>
      <p:ext uri="{BB962C8B-B14F-4D97-AF65-F5344CB8AC3E}">
        <p14:creationId xmlns:p14="http://schemas.microsoft.com/office/powerpoint/2010/main" val="6456978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655B9B-B886-3D4D-BE76-1CB49A4C857F}"/>
              </a:ext>
            </a:extLst>
          </p:cNvPr>
          <p:cNvSpPr>
            <a:spLocks noGrp="1"/>
          </p:cNvSpPr>
          <p:nvPr>
            <p:ph type="title"/>
          </p:nvPr>
        </p:nvSpPr>
        <p:spPr>
          <a:xfrm>
            <a:off x="83226" y="427603"/>
            <a:ext cx="9875034" cy="728221"/>
          </a:xfrm>
        </p:spPr>
        <p:txBody>
          <a:bodyPr/>
          <a:lstStyle/>
          <a:p>
            <a:pPr algn="ctr"/>
            <a:r>
              <a:rPr lang="en-US" dirty="0">
                <a:solidFill>
                  <a:schemeClr val="bg1">
                    <a:lumMod val="95000"/>
                  </a:schemeClr>
                </a:solidFill>
              </a:rPr>
              <a:t>Audio facility interconnects</a:t>
            </a:r>
          </a:p>
        </p:txBody>
      </p:sp>
      <p:sp>
        <p:nvSpPr>
          <p:cNvPr id="5" name="Rounded Rectangle 4">
            <a:extLst>
              <a:ext uri="{FF2B5EF4-FFF2-40B4-BE49-F238E27FC236}">
                <a16:creationId xmlns:a16="http://schemas.microsoft.com/office/drawing/2014/main" id="{14371F17-364B-FF41-A463-679A80380FB5}"/>
              </a:ext>
            </a:extLst>
          </p:cNvPr>
          <p:cNvSpPr/>
          <p:nvPr/>
        </p:nvSpPr>
        <p:spPr>
          <a:xfrm>
            <a:off x="125026" y="5004244"/>
            <a:ext cx="2393388" cy="1040618"/>
          </a:xfrm>
          <a:prstGeom prst="roundRect">
            <a:avLst/>
          </a:prstGeom>
          <a:solidFill>
            <a:schemeClr val="bg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21920" tIns="60960" rIns="121920" bIns="60960" numCol="1" spcCol="0" rtlCol="0" fromWordArt="0" anchor="ctr" anchorCtr="0" forceAA="0" compatLnSpc="1">
            <a:prstTxWarp prst="textNoShape">
              <a:avLst/>
            </a:prstTxWarp>
            <a:noAutofit/>
          </a:bodyPr>
          <a:lstStyle/>
          <a:p>
            <a:pPr algn="r"/>
            <a:r>
              <a:rPr lang="en-US" sz="2133" dirty="0"/>
              <a:t>Remote commentary location</a:t>
            </a:r>
          </a:p>
        </p:txBody>
      </p:sp>
      <p:sp>
        <p:nvSpPr>
          <p:cNvPr id="6" name="Rounded Rectangle 5">
            <a:extLst>
              <a:ext uri="{FF2B5EF4-FFF2-40B4-BE49-F238E27FC236}">
                <a16:creationId xmlns:a16="http://schemas.microsoft.com/office/drawing/2014/main" id="{6B86B752-6A22-8944-85C8-4D6DC02A3AA8}"/>
              </a:ext>
            </a:extLst>
          </p:cNvPr>
          <p:cNvSpPr/>
          <p:nvPr/>
        </p:nvSpPr>
        <p:spPr>
          <a:xfrm>
            <a:off x="87199" y="1799127"/>
            <a:ext cx="2426855" cy="2355123"/>
          </a:xfrm>
          <a:prstGeom prst="roundRect">
            <a:avLst/>
          </a:prstGeom>
          <a:solidFill>
            <a:schemeClr val="bg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21920" tIns="60960" rIns="121920" bIns="60960" numCol="1" spcCol="0" rtlCol="0" fromWordArt="0" anchor="ctr" anchorCtr="0" forceAA="0" compatLnSpc="1">
            <a:prstTxWarp prst="textNoShape">
              <a:avLst/>
            </a:prstTxWarp>
            <a:noAutofit/>
          </a:bodyPr>
          <a:lstStyle/>
          <a:p>
            <a:pPr algn="r"/>
            <a:endParaRPr lang="en-US" sz="2133" dirty="0"/>
          </a:p>
          <a:p>
            <a:pPr algn="r"/>
            <a:r>
              <a:rPr lang="en-US" sz="2133" dirty="0"/>
              <a:t>Event/</a:t>
            </a:r>
            <a:br>
              <a:rPr lang="en-US" sz="2133" dirty="0"/>
            </a:br>
            <a:r>
              <a:rPr lang="en-US" sz="2133" dirty="0"/>
              <a:t>alternate</a:t>
            </a:r>
          </a:p>
          <a:p>
            <a:pPr algn="r"/>
            <a:r>
              <a:rPr lang="en-US" sz="2133" dirty="0"/>
              <a:t>location</a:t>
            </a:r>
          </a:p>
        </p:txBody>
      </p:sp>
      <p:grpSp>
        <p:nvGrpSpPr>
          <p:cNvPr id="7" name="Group 6">
            <a:extLst>
              <a:ext uri="{FF2B5EF4-FFF2-40B4-BE49-F238E27FC236}">
                <a16:creationId xmlns:a16="http://schemas.microsoft.com/office/drawing/2014/main" id="{691E20A9-9628-B643-AE16-41D3059110FA}"/>
              </a:ext>
            </a:extLst>
          </p:cNvPr>
          <p:cNvGrpSpPr/>
          <p:nvPr/>
        </p:nvGrpSpPr>
        <p:grpSpPr>
          <a:xfrm flipH="1">
            <a:off x="276667" y="1911888"/>
            <a:ext cx="589971" cy="620984"/>
            <a:chOff x="1881214" y="1347383"/>
            <a:chExt cx="1107553" cy="1107553"/>
          </a:xfrm>
        </p:grpSpPr>
        <p:sp>
          <p:nvSpPr>
            <p:cNvPr id="8" name="Oval 7">
              <a:extLst>
                <a:ext uri="{FF2B5EF4-FFF2-40B4-BE49-F238E27FC236}">
                  <a16:creationId xmlns:a16="http://schemas.microsoft.com/office/drawing/2014/main" id="{9F2B6811-D57E-8541-A0BB-886BE4BB9DF3}"/>
                </a:ext>
              </a:extLst>
            </p:cNvPr>
            <p:cNvSpPr/>
            <p:nvPr/>
          </p:nvSpPr>
          <p:spPr>
            <a:xfrm>
              <a:off x="1881214" y="1347383"/>
              <a:ext cx="1107553" cy="1107553"/>
            </a:xfrm>
            <a:prstGeom prst="ellipse">
              <a:avLst/>
            </a:prstGeom>
            <a:solidFill>
              <a:srgbClr val="74C042"/>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133"/>
            </a:p>
          </p:txBody>
        </p:sp>
        <p:pic>
          <p:nvPicPr>
            <p:cNvPr id="9" name="Picture 8">
              <a:extLst>
                <a:ext uri="{FF2B5EF4-FFF2-40B4-BE49-F238E27FC236}">
                  <a16:creationId xmlns:a16="http://schemas.microsoft.com/office/drawing/2014/main" id="{81EC6ED7-B699-8F43-B8A3-78CD64056937}"/>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131206" y="1430624"/>
              <a:ext cx="607568" cy="941070"/>
            </a:xfrm>
            <a:prstGeom prst="rect">
              <a:avLst/>
            </a:prstGeom>
          </p:spPr>
        </p:pic>
      </p:grpSp>
      <p:grpSp>
        <p:nvGrpSpPr>
          <p:cNvPr id="10" name="Group 9">
            <a:extLst>
              <a:ext uri="{FF2B5EF4-FFF2-40B4-BE49-F238E27FC236}">
                <a16:creationId xmlns:a16="http://schemas.microsoft.com/office/drawing/2014/main" id="{ABBFF0A9-D598-DD4C-A091-74A2F048981A}"/>
              </a:ext>
            </a:extLst>
          </p:cNvPr>
          <p:cNvGrpSpPr/>
          <p:nvPr/>
        </p:nvGrpSpPr>
        <p:grpSpPr>
          <a:xfrm flipH="1">
            <a:off x="276667" y="2713282"/>
            <a:ext cx="589971" cy="620984"/>
            <a:chOff x="1881214" y="1347383"/>
            <a:chExt cx="1107553" cy="1107553"/>
          </a:xfrm>
        </p:grpSpPr>
        <p:sp>
          <p:nvSpPr>
            <p:cNvPr id="11" name="Oval 10">
              <a:extLst>
                <a:ext uri="{FF2B5EF4-FFF2-40B4-BE49-F238E27FC236}">
                  <a16:creationId xmlns:a16="http://schemas.microsoft.com/office/drawing/2014/main" id="{2A237A04-5DA0-564A-A6DE-4E69E5FA9B6A}"/>
                </a:ext>
              </a:extLst>
            </p:cNvPr>
            <p:cNvSpPr/>
            <p:nvPr/>
          </p:nvSpPr>
          <p:spPr>
            <a:xfrm>
              <a:off x="1881214" y="1347383"/>
              <a:ext cx="1107553" cy="1107553"/>
            </a:xfrm>
            <a:prstGeom prst="ellipse">
              <a:avLst/>
            </a:prstGeom>
            <a:solidFill>
              <a:srgbClr val="74C042"/>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133"/>
            </a:p>
          </p:txBody>
        </p:sp>
        <p:pic>
          <p:nvPicPr>
            <p:cNvPr id="12" name="Picture 11">
              <a:extLst>
                <a:ext uri="{FF2B5EF4-FFF2-40B4-BE49-F238E27FC236}">
                  <a16:creationId xmlns:a16="http://schemas.microsoft.com/office/drawing/2014/main" id="{76924093-6F6D-2C43-B77A-9ED34FEFD570}"/>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131206" y="1430624"/>
              <a:ext cx="607568" cy="941070"/>
            </a:xfrm>
            <a:prstGeom prst="rect">
              <a:avLst/>
            </a:prstGeom>
          </p:spPr>
        </p:pic>
      </p:grpSp>
      <p:grpSp>
        <p:nvGrpSpPr>
          <p:cNvPr id="13" name="Group 12">
            <a:extLst>
              <a:ext uri="{FF2B5EF4-FFF2-40B4-BE49-F238E27FC236}">
                <a16:creationId xmlns:a16="http://schemas.microsoft.com/office/drawing/2014/main" id="{6DEDB2B4-80A4-1142-A492-13D61BF6CDE5}"/>
              </a:ext>
            </a:extLst>
          </p:cNvPr>
          <p:cNvGrpSpPr/>
          <p:nvPr/>
        </p:nvGrpSpPr>
        <p:grpSpPr>
          <a:xfrm flipH="1">
            <a:off x="276667" y="5302174"/>
            <a:ext cx="589971" cy="620984"/>
            <a:chOff x="1881214" y="1347383"/>
            <a:chExt cx="1107553" cy="1107553"/>
          </a:xfrm>
        </p:grpSpPr>
        <p:sp>
          <p:nvSpPr>
            <p:cNvPr id="14" name="Oval 13">
              <a:extLst>
                <a:ext uri="{FF2B5EF4-FFF2-40B4-BE49-F238E27FC236}">
                  <a16:creationId xmlns:a16="http://schemas.microsoft.com/office/drawing/2014/main" id="{B1A51B20-505E-9245-A704-F625FE2A6276}"/>
                </a:ext>
              </a:extLst>
            </p:cNvPr>
            <p:cNvSpPr/>
            <p:nvPr/>
          </p:nvSpPr>
          <p:spPr>
            <a:xfrm>
              <a:off x="1881214" y="1347383"/>
              <a:ext cx="1107553" cy="1107553"/>
            </a:xfrm>
            <a:prstGeom prst="ellipse">
              <a:avLst/>
            </a:prstGeom>
            <a:solidFill>
              <a:srgbClr val="74C042"/>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133"/>
            </a:p>
          </p:txBody>
        </p:sp>
        <p:pic>
          <p:nvPicPr>
            <p:cNvPr id="15" name="Picture 14">
              <a:extLst>
                <a:ext uri="{FF2B5EF4-FFF2-40B4-BE49-F238E27FC236}">
                  <a16:creationId xmlns:a16="http://schemas.microsoft.com/office/drawing/2014/main" id="{963926C0-4F8B-4640-9484-7368535C7E5B}"/>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131206" y="1430624"/>
              <a:ext cx="607568" cy="941070"/>
            </a:xfrm>
            <a:prstGeom prst="rect">
              <a:avLst/>
            </a:prstGeom>
          </p:spPr>
        </p:pic>
      </p:grpSp>
      <p:grpSp>
        <p:nvGrpSpPr>
          <p:cNvPr id="16" name="Group 15">
            <a:extLst>
              <a:ext uri="{FF2B5EF4-FFF2-40B4-BE49-F238E27FC236}">
                <a16:creationId xmlns:a16="http://schemas.microsoft.com/office/drawing/2014/main" id="{02822560-6969-164B-9748-9C2028434C9B}"/>
              </a:ext>
            </a:extLst>
          </p:cNvPr>
          <p:cNvGrpSpPr/>
          <p:nvPr/>
        </p:nvGrpSpPr>
        <p:grpSpPr>
          <a:xfrm flipH="1">
            <a:off x="276667" y="3514675"/>
            <a:ext cx="589971" cy="620984"/>
            <a:chOff x="1881214" y="1347383"/>
            <a:chExt cx="1107553" cy="1107553"/>
          </a:xfrm>
        </p:grpSpPr>
        <p:sp>
          <p:nvSpPr>
            <p:cNvPr id="17" name="Oval 16">
              <a:extLst>
                <a:ext uri="{FF2B5EF4-FFF2-40B4-BE49-F238E27FC236}">
                  <a16:creationId xmlns:a16="http://schemas.microsoft.com/office/drawing/2014/main" id="{756034F4-77C8-F544-8DC6-66ED74FF1D56}"/>
                </a:ext>
              </a:extLst>
            </p:cNvPr>
            <p:cNvSpPr/>
            <p:nvPr/>
          </p:nvSpPr>
          <p:spPr>
            <a:xfrm>
              <a:off x="1881214" y="1347383"/>
              <a:ext cx="1107553" cy="1107553"/>
            </a:xfrm>
            <a:prstGeom prst="ellipse">
              <a:avLst/>
            </a:prstGeom>
            <a:solidFill>
              <a:srgbClr val="74C042"/>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133"/>
            </a:p>
          </p:txBody>
        </p:sp>
        <p:pic>
          <p:nvPicPr>
            <p:cNvPr id="18" name="Picture 17">
              <a:extLst>
                <a:ext uri="{FF2B5EF4-FFF2-40B4-BE49-F238E27FC236}">
                  <a16:creationId xmlns:a16="http://schemas.microsoft.com/office/drawing/2014/main" id="{DEF41C07-92FE-B148-AA5B-EE3B8D122B1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131206" y="1430624"/>
              <a:ext cx="607568" cy="941070"/>
            </a:xfrm>
            <a:prstGeom prst="rect">
              <a:avLst/>
            </a:prstGeom>
          </p:spPr>
        </p:pic>
      </p:grpSp>
      <p:sp>
        <p:nvSpPr>
          <p:cNvPr id="24" name="Rounded Rectangle 23">
            <a:extLst>
              <a:ext uri="{FF2B5EF4-FFF2-40B4-BE49-F238E27FC236}">
                <a16:creationId xmlns:a16="http://schemas.microsoft.com/office/drawing/2014/main" id="{A12F5F55-64BD-F04F-9AC4-318E39CEE637}"/>
              </a:ext>
            </a:extLst>
          </p:cNvPr>
          <p:cNvSpPr/>
          <p:nvPr/>
        </p:nvSpPr>
        <p:spPr>
          <a:xfrm>
            <a:off x="3873270" y="1700647"/>
            <a:ext cx="6775974" cy="4556306"/>
          </a:xfrm>
          <a:prstGeom prst="roundRect">
            <a:avLst/>
          </a:prstGeom>
          <a:solidFill>
            <a:schemeClr val="bg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21920" tIns="60960" rIns="121920" bIns="60960" numCol="1" spcCol="0" rtlCol="0" fromWordArt="0" anchor="ctr" anchorCtr="0" forceAA="0" compatLnSpc="1">
            <a:prstTxWarp prst="textNoShape">
              <a:avLst/>
            </a:prstTxWarp>
            <a:noAutofit/>
          </a:bodyPr>
          <a:lstStyle/>
          <a:p>
            <a:pPr algn="ctr"/>
            <a:r>
              <a:rPr lang="en-US" sz="2133" dirty="0"/>
              <a:t>Production </a:t>
            </a:r>
          </a:p>
          <a:p>
            <a:pPr algn="ctr"/>
            <a:r>
              <a:rPr lang="en-US" sz="2133" dirty="0"/>
              <a:t>Center</a:t>
            </a:r>
          </a:p>
          <a:p>
            <a:pPr algn="ctr"/>
            <a:endParaRPr lang="en-US" sz="2133" dirty="0"/>
          </a:p>
          <a:p>
            <a:pPr algn="ctr"/>
            <a:endParaRPr lang="en-US" sz="2133" dirty="0"/>
          </a:p>
          <a:p>
            <a:pPr algn="ctr"/>
            <a:endParaRPr lang="en-US" sz="2133" dirty="0"/>
          </a:p>
          <a:p>
            <a:pPr algn="ctr"/>
            <a:endParaRPr lang="en-US" sz="2133" dirty="0"/>
          </a:p>
          <a:p>
            <a:pPr algn="ctr"/>
            <a:endParaRPr lang="en-US" sz="2133" dirty="0"/>
          </a:p>
          <a:p>
            <a:pPr algn="ctr"/>
            <a:endParaRPr lang="en-US" sz="2133" dirty="0"/>
          </a:p>
          <a:p>
            <a:pPr algn="ctr"/>
            <a:endParaRPr lang="en-US" sz="2133" dirty="0"/>
          </a:p>
          <a:p>
            <a:pPr algn="ctr"/>
            <a:endParaRPr lang="en-US" sz="2133" dirty="0"/>
          </a:p>
          <a:p>
            <a:pPr algn="ctr"/>
            <a:endParaRPr lang="en-US" sz="2133" dirty="0"/>
          </a:p>
          <a:p>
            <a:pPr algn="ctr"/>
            <a:endParaRPr lang="en-US" sz="2133" dirty="0"/>
          </a:p>
          <a:p>
            <a:pPr algn="ctr"/>
            <a:endParaRPr lang="en-US" sz="2133" dirty="0"/>
          </a:p>
          <a:p>
            <a:pPr algn="ctr"/>
            <a:endParaRPr lang="en-US" sz="2133" dirty="0"/>
          </a:p>
        </p:txBody>
      </p:sp>
      <p:grpSp>
        <p:nvGrpSpPr>
          <p:cNvPr id="28" name="Group 27">
            <a:extLst>
              <a:ext uri="{FF2B5EF4-FFF2-40B4-BE49-F238E27FC236}">
                <a16:creationId xmlns:a16="http://schemas.microsoft.com/office/drawing/2014/main" id="{03A24EB1-37AF-2340-BD20-447E849BC970}"/>
              </a:ext>
            </a:extLst>
          </p:cNvPr>
          <p:cNvGrpSpPr/>
          <p:nvPr/>
        </p:nvGrpSpPr>
        <p:grpSpPr>
          <a:xfrm>
            <a:off x="6916435" y="3419116"/>
            <a:ext cx="1406757" cy="1398216"/>
            <a:chOff x="1862762" y="2914807"/>
            <a:chExt cx="1107553" cy="1107553"/>
          </a:xfrm>
          <a:effectLst>
            <a:glow rad="1473200">
              <a:schemeClr val="accent4">
                <a:satMod val="175000"/>
                <a:alpha val="40000"/>
              </a:schemeClr>
            </a:glow>
          </a:effectLst>
        </p:grpSpPr>
        <p:sp>
          <p:nvSpPr>
            <p:cNvPr id="29" name="Oval 28">
              <a:extLst>
                <a:ext uri="{FF2B5EF4-FFF2-40B4-BE49-F238E27FC236}">
                  <a16:creationId xmlns:a16="http://schemas.microsoft.com/office/drawing/2014/main" id="{36B6E318-27B6-D74D-8FBB-7B4095E0154A}"/>
                </a:ext>
              </a:extLst>
            </p:cNvPr>
            <p:cNvSpPr/>
            <p:nvPr/>
          </p:nvSpPr>
          <p:spPr>
            <a:xfrm>
              <a:off x="1862762" y="2914807"/>
              <a:ext cx="1107553" cy="1107553"/>
            </a:xfrm>
            <a:prstGeom prst="ellipse">
              <a:avLst/>
            </a:prstGeom>
            <a:solidFill>
              <a:schemeClr val="tx2"/>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333"/>
            </a:p>
          </p:txBody>
        </p:sp>
        <p:pic>
          <p:nvPicPr>
            <p:cNvPr id="30" name="Picture 29">
              <a:extLst>
                <a:ext uri="{FF2B5EF4-FFF2-40B4-BE49-F238E27FC236}">
                  <a16:creationId xmlns:a16="http://schemas.microsoft.com/office/drawing/2014/main" id="{CC19C273-AC6E-7C44-A085-BD5615805329}"/>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069828" y="3022813"/>
              <a:ext cx="693420" cy="891540"/>
            </a:xfrm>
            <a:prstGeom prst="rect">
              <a:avLst/>
            </a:prstGeom>
          </p:spPr>
        </p:pic>
      </p:grpSp>
      <p:sp>
        <p:nvSpPr>
          <p:cNvPr id="3" name="Left-Right Arrow 2">
            <a:extLst>
              <a:ext uri="{FF2B5EF4-FFF2-40B4-BE49-F238E27FC236}">
                <a16:creationId xmlns:a16="http://schemas.microsoft.com/office/drawing/2014/main" id="{1AA2079D-7DC2-5D4F-A51F-355F0ADDD4B4}"/>
              </a:ext>
            </a:extLst>
          </p:cNvPr>
          <p:cNvSpPr/>
          <p:nvPr/>
        </p:nvSpPr>
        <p:spPr>
          <a:xfrm>
            <a:off x="2830399" y="5473613"/>
            <a:ext cx="897891" cy="263819"/>
          </a:xfrm>
          <a:prstGeom prst="lef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33"/>
          </a:p>
        </p:txBody>
      </p:sp>
      <p:sp>
        <p:nvSpPr>
          <p:cNvPr id="33" name="Left-Right Arrow 32">
            <a:extLst>
              <a:ext uri="{FF2B5EF4-FFF2-40B4-BE49-F238E27FC236}">
                <a16:creationId xmlns:a16="http://schemas.microsoft.com/office/drawing/2014/main" id="{82D44DF1-719D-D24A-9A67-CD7E18BAD9A2}"/>
              </a:ext>
            </a:extLst>
          </p:cNvPr>
          <p:cNvSpPr/>
          <p:nvPr/>
        </p:nvSpPr>
        <p:spPr>
          <a:xfrm>
            <a:off x="2830399" y="2891481"/>
            <a:ext cx="922605" cy="263819"/>
          </a:xfrm>
          <a:prstGeom prst="lef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33"/>
          </a:p>
        </p:txBody>
      </p:sp>
      <p:grpSp>
        <p:nvGrpSpPr>
          <p:cNvPr id="35" name="Group 34">
            <a:extLst>
              <a:ext uri="{FF2B5EF4-FFF2-40B4-BE49-F238E27FC236}">
                <a16:creationId xmlns:a16="http://schemas.microsoft.com/office/drawing/2014/main" id="{71C47008-CE21-C04A-BA26-428EA626E9AD}"/>
              </a:ext>
            </a:extLst>
          </p:cNvPr>
          <p:cNvGrpSpPr/>
          <p:nvPr/>
        </p:nvGrpSpPr>
        <p:grpSpPr>
          <a:xfrm>
            <a:off x="5193105" y="3642981"/>
            <a:ext cx="979830" cy="1008346"/>
            <a:chOff x="1881214" y="1347383"/>
            <a:chExt cx="1107553" cy="1107553"/>
          </a:xfrm>
        </p:grpSpPr>
        <p:sp>
          <p:nvSpPr>
            <p:cNvPr id="36" name="Oval 35">
              <a:extLst>
                <a:ext uri="{FF2B5EF4-FFF2-40B4-BE49-F238E27FC236}">
                  <a16:creationId xmlns:a16="http://schemas.microsoft.com/office/drawing/2014/main" id="{E7BCB5E8-586B-1C48-B161-9ED11593BD28}"/>
                </a:ext>
              </a:extLst>
            </p:cNvPr>
            <p:cNvSpPr/>
            <p:nvPr/>
          </p:nvSpPr>
          <p:spPr>
            <a:xfrm>
              <a:off x="1881214" y="1347383"/>
              <a:ext cx="1107553" cy="1107553"/>
            </a:xfrm>
            <a:prstGeom prst="ellipse">
              <a:avLst/>
            </a:prstGeom>
            <a:solidFill>
              <a:schemeClr val="tx2">
                <a:lumMod val="7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333"/>
            </a:p>
          </p:txBody>
        </p:sp>
        <p:pic>
          <p:nvPicPr>
            <p:cNvPr id="37" name="Picture 36">
              <a:extLst>
                <a:ext uri="{FF2B5EF4-FFF2-40B4-BE49-F238E27FC236}">
                  <a16:creationId xmlns:a16="http://schemas.microsoft.com/office/drawing/2014/main" id="{DBC52862-23EA-C746-A692-D2AB1F611638}"/>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047005" y="1551309"/>
              <a:ext cx="775970" cy="766064"/>
            </a:xfrm>
            <a:prstGeom prst="rect">
              <a:avLst/>
            </a:prstGeom>
          </p:spPr>
        </p:pic>
      </p:grpSp>
      <p:grpSp>
        <p:nvGrpSpPr>
          <p:cNvPr id="38" name="Group 37">
            <a:extLst>
              <a:ext uri="{FF2B5EF4-FFF2-40B4-BE49-F238E27FC236}">
                <a16:creationId xmlns:a16="http://schemas.microsoft.com/office/drawing/2014/main" id="{A2C6BDEF-5730-B54E-94C8-1437FE944569}"/>
              </a:ext>
            </a:extLst>
          </p:cNvPr>
          <p:cNvGrpSpPr/>
          <p:nvPr/>
        </p:nvGrpSpPr>
        <p:grpSpPr>
          <a:xfrm>
            <a:off x="8192514" y="1758528"/>
            <a:ext cx="979829" cy="1008345"/>
            <a:chOff x="6230945" y="2984587"/>
            <a:chExt cx="1107552" cy="1107552"/>
          </a:xfrm>
        </p:grpSpPr>
        <p:sp>
          <p:nvSpPr>
            <p:cNvPr id="39" name="Oval 38">
              <a:extLst>
                <a:ext uri="{FF2B5EF4-FFF2-40B4-BE49-F238E27FC236}">
                  <a16:creationId xmlns:a16="http://schemas.microsoft.com/office/drawing/2014/main" id="{D6BD8D04-85CF-9F41-B75E-1DAB5598EE78}"/>
                </a:ext>
              </a:extLst>
            </p:cNvPr>
            <p:cNvSpPr/>
            <p:nvPr/>
          </p:nvSpPr>
          <p:spPr>
            <a:xfrm>
              <a:off x="6230945" y="2984587"/>
              <a:ext cx="1107552" cy="1107552"/>
            </a:xfrm>
            <a:prstGeom prst="ellipse">
              <a:avLst/>
            </a:prstGeom>
            <a:solidFill>
              <a:schemeClr val="tx2">
                <a:lumMod val="75000"/>
              </a:schemeClr>
            </a:solidFill>
            <a:ln w="19050">
              <a:solidFill>
                <a:schemeClr val="bg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4267" dirty="0"/>
            </a:p>
          </p:txBody>
        </p:sp>
        <p:pic>
          <p:nvPicPr>
            <p:cNvPr id="40" name="Picture 39">
              <a:extLst>
                <a:ext uri="{FF2B5EF4-FFF2-40B4-BE49-F238E27FC236}">
                  <a16:creationId xmlns:a16="http://schemas.microsoft.com/office/drawing/2014/main" id="{47A53C32-3127-A544-AFF6-96D79CD5FA04}"/>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385179" y="3237881"/>
              <a:ext cx="799084" cy="600964"/>
            </a:xfrm>
            <a:prstGeom prst="rect">
              <a:avLst/>
            </a:prstGeom>
          </p:spPr>
        </p:pic>
      </p:grpSp>
      <p:grpSp>
        <p:nvGrpSpPr>
          <p:cNvPr id="41" name="Group 40">
            <a:extLst>
              <a:ext uri="{FF2B5EF4-FFF2-40B4-BE49-F238E27FC236}">
                <a16:creationId xmlns:a16="http://schemas.microsoft.com/office/drawing/2014/main" id="{F6D622A8-60B0-3B41-8283-A8740061E7C7}"/>
              </a:ext>
            </a:extLst>
          </p:cNvPr>
          <p:cNvGrpSpPr/>
          <p:nvPr/>
        </p:nvGrpSpPr>
        <p:grpSpPr>
          <a:xfrm>
            <a:off x="9455701" y="2958251"/>
            <a:ext cx="979830" cy="1008346"/>
            <a:chOff x="423246" y="2735797"/>
            <a:chExt cx="1107553" cy="1107553"/>
          </a:xfrm>
        </p:grpSpPr>
        <p:sp>
          <p:nvSpPr>
            <p:cNvPr id="42" name="Oval 41">
              <a:extLst>
                <a:ext uri="{FF2B5EF4-FFF2-40B4-BE49-F238E27FC236}">
                  <a16:creationId xmlns:a16="http://schemas.microsoft.com/office/drawing/2014/main" id="{3569F978-239F-A34B-ABAA-7D4EC24E9F46}"/>
                </a:ext>
              </a:extLst>
            </p:cNvPr>
            <p:cNvSpPr/>
            <p:nvPr/>
          </p:nvSpPr>
          <p:spPr>
            <a:xfrm>
              <a:off x="423246" y="2735797"/>
              <a:ext cx="1107553" cy="1107553"/>
            </a:xfrm>
            <a:prstGeom prst="ellipse">
              <a:avLst/>
            </a:prstGeom>
            <a:solidFill>
              <a:schemeClr val="tx2"/>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333"/>
            </a:p>
          </p:txBody>
        </p:sp>
        <p:pic>
          <p:nvPicPr>
            <p:cNvPr id="43" name="Picture 42">
              <a:extLst>
                <a:ext uri="{FF2B5EF4-FFF2-40B4-BE49-F238E27FC236}">
                  <a16:creationId xmlns:a16="http://schemas.microsoft.com/office/drawing/2014/main" id="{B947D4BD-F364-AA4E-B1EB-A92958E4921E}"/>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574178" y="2975883"/>
              <a:ext cx="805688" cy="627380"/>
            </a:xfrm>
            <a:prstGeom prst="rect">
              <a:avLst/>
            </a:prstGeom>
          </p:spPr>
        </p:pic>
      </p:grpSp>
      <p:grpSp>
        <p:nvGrpSpPr>
          <p:cNvPr id="44" name="Group 43">
            <a:extLst>
              <a:ext uri="{FF2B5EF4-FFF2-40B4-BE49-F238E27FC236}">
                <a16:creationId xmlns:a16="http://schemas.microsoft.com/office/drawing/2014/main" id="{363FBF43-A02B-5C46-A432-E2C330DBD07A}"/>
              </a:ext>
            </a:extLst>
          </p:cNvPr>
          <p:cNvGrpSpPr/>
          <p:nvPr/>
        </p:nvGrpSpPr>
        <p:grpSpPr>
          <a:xfrm>
            <a:off x="9439240" y="1825314"/>
            <a:ext cx="979830" cy="1008346"/>
            <a:chOff x="7635053" y="1347383"/>
            <a:chExt cx="1107553" cy="1107553"/>
          </a:xfrm>
        </p:grpSpPr>
        <p:sp>
          <p:nvSpPr>
            <p:cNvPr id="45" name="Oval 44">
              <a:extLst>
                <a:ext uri="{FF2B5EF4-FFF2-40B4-BE49-F238E27FC236}">
                  <a16:creationId xmlns:a16="http://schemas.microsoft.com/office/drawing/2014/main" id="{B2672BA7-430F-1F40-8AF8-8BE6537E164F}"/>
                </a:ext>
              </a:extLst>
            </p:cNvPr>
            <p:cNvSpPr/>
            <p:nvPr/>
          </p:nvSpPr>
          <p:spPr>
            <a:xfrm>
              <a:off x="7635053" y="1347383"/>
              <a:ext cx="1107553" cy="1107553"/>
            </a:xfrm>
            <a:prstGeom prst="ellipse">
              <a:avLst/>
            </a:prstGeom>
            <a:solidFill>
              <a:schemeClr val="tx2">
                <a:lumMod val="7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333" dirty="0"/>
            </a:p>
          </p:txBody>
        </p:sp>
        <p:pic>
          <p:nvPicPr>
            <p:cNvPr id="46" name="Picture 45">
              <a:extLst>
                <a:ext uri="{FF2B5EF4-FFF2-40B4-BE49-F238E27FC236}">
                  <a16:creationId xmlns:a16="http://schemas.microsoft.com/office/drawing/2014/main" id="{8CB91830-D0ED-6149-8EF3-E557B4BDCECD}"/>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7746361" y="1458691"/>
              <a:ext cx="884936" cy="884936"/>
            </a:xfrm>
            <a:prstGeom prst="rect">
              <a:avLst/>
            </a:prstGeom>
          </p:spPr>
        </p:pic>
      </p:grpSp>
      <p:grpSp>
        <p:nvGrpSpPr>
          <p:cNvPr id="47" name="Group 46">
            <a:extLst>
              <a:ext uri="{FF2B5EF4-FFF2-40B4-BE49-F238E27FC236}">
                <a16:creationId xmlns:a16="http://schemas.microsoft.com/office/drawing/2014/main" id="{5824C305-60A4-C343-96A6-D9925F55F42B}"/>
              </a:ext>
            </a:extLst>
          </p:cNvPr>
          <p:cNvGrpSpPr/>
          <p:nvPr/>
        </p:nvGrpSpPr>
        <p:grpSpPr>
          <a:xfrm>
            <a:off x="5402605" y="5101349"/>
            <a:ext cx="979830" cy="1008346"/>
            <a:chOff x="7603622" y="1349439"/>
            <a:chExt cx="1107553" cy="1107553"/>
          </a:xfrm>
        </p:grpSpPr>
        <p:sp>
          <p:nvSpPr>
            <p:cNvPr id="48" name="Oval 47">
              <a:extLst>
                <a:ext uri="{FF2B5EF4-FFF2-40B4-BE49-F238E27FC236}">
                  <a16:creationId xmlns:a16="http://schemas.microsoft.com/office/drawing/2014/main" id="{530B4CF3-C11A-1A45-ADA3-ECA83C5C2702}"/>
                </a:ext>
              </a:extLst>
            </p:cNvPr>
            <p:cNvSpPr/>
            <p:nvPr/>
          </p:nvSpPr>
          <p:spPr>
            <a:xfrm>
              <a:off x="7603622" y="1349439"/>
              <a:ext cx="1107553" cy="1107553"/>
            </a:xfrm>
            <a:prstGeom prst="ellipse">
              <a:avLst/>
            </a:prstGeom>
            <a:solidFill>
              <a:schemeClr val="tx2"/>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333"/>
            </a:p>
          </p:txBody>
        </p:sp>
        <p:pic>
          <p:nvPicPr>
            <p:cNvPr id="49" name="Picture 48">
              <a:extLst>
                <a:ext uri="{FF2B5EF4-FFF2-40B4-BE49-F238E27FC236}">
                  <a16:creationId xmlns:a16="http://schemas.microsoft.com/office/drawing/2014/main" id="{3A385FCD-1093-2343-A136-D60AA7C4C68B}"/>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7792527" y="1541646"/>
              <a:ext cx="729742" cy="723138"/>
            </a:xfrm>
            <a:prstGeom prst="rect">
              <a:avLst/>
            </a:prstGeom>
          </p:spPr>
        </p:pic>
      </p:grpSp>
      <p:grpSp>
        <p:nvGrpSpPr>
          <p:cNvPr id="19" name="Group 18">
            <a:extLst>
              <a:ext uri="{FF2B5EF4-FFF2-40B4-BE49-F238E27FC236}">
                <a16:creationId xmlns:a16="http://schemas.microsoft.com/office/drawing/2014/main" id="{5EE162D8-085C-254A-BD3A-CD2B26B287CD}"/>
              </a:ext>
            </a:extLst>
          </p:cNvPr>
          <p:cNvGrpSpPr/>
          <p:nvPr/>
        </p:nvGrpSpPr>
        <p:grpSpPr>
          <a:xfrm>
            <a:off x="7839047" y="5175619"/>
            <a:ext cx="979830" cy="1008346"/>
            <a:chOff x="6534720" y="4872653"/>
            <a:chExt cx="1107553" cy="1107553"/>
          </a:xfrm>
        </p:grpSpPr>
        <p:sp>
          <p:nvSpPr>
            <p:cNvPr id="54" name="Oval 53">
              <a:extLst>
                <a:ext uri="{FF2B5EF4-FFF2-40B4-BE49-F238E27FC236}">
                  <a16:creationId xmlns:a16="http://schemas.microsoft.com/office/drawing/2014/main" id="{E9CA5321-D24F-634B-8EBF-C18A27C68513}"/>
                </a:ext>
              </a:extLst>
            </p:cNvPr>
            <p:cNvSpPr/>
            <p:nvPr/>
          </p:nvSpPr>
          <p:spPr>
            <a:xfrm>
              <a:off x="6534720" y="4872653"/>
              <a:ext cx="1107553" cy="1107553"/>
            </a:xfrm>
            <a:prstGeom prst="ellipse">
              <a:avLst/>
            </a:prstGeom>
            <a:solidFill>
              <a:schemeClr val="bg2">
                <a:lumMod val="2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333"/>
            </a:p>
          </p:txBody>
        </p:sp>
        <p:pic>
          <p:nvPicPr>
            <p:cNvPr id="55" name="Picture 54">
              <a:extLst>
                <a:ext uri="{FF2B5EF4-FFF2-40B4-BE49-F238E27FC236}">
                  <a16:creationId xmlns:a16="http://schemas.microsoft.com/office/drawing/2014/main" id="{6425F2FB-FE55-4D44-A21C-59156C364386}"/>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6768202" y="5058256"/>
              <a:ext cx="640588" cy="736346"/>
            </a:xfrm>
            <a:prstGeom prst="rect">
              <a:avLst/>
            </a:prstGeom>
          </p:spPr>
        </p:pic>
      </p:grpSp>
      <p:grpSp>
        <p:nvGrpSpPr>
          <p:cNvPr id="56" name="Group 55">
            <a:extLst>
              <a:ext uri="{FF2B5EF4-FFF2-40B4-BE49-F238E27FC236}">
                <a16:creationId xmlns:a16="http://schemas.microsoft.com/office/drawing/2014/main" id="{9516E1D9-C6E5-7D46-86C8-7FFED1A9084D}"/>
              </a:ext>
            </a:extLst>
          </p:cNvPr>
          <p:cNvGrpSpPr/>
          <p:nvPr/>
        </p:nvGrpSpPr>
        <p:grpSpPr>
          <a:xfrm>
            <a:off x="5402605" y="1755841"/>
            <a:ext cx="979830" cy="1008346"/>
            <a:chOff x="3318189" y="1347383"/>
            <a:chExt cx="1107553" cy="1107553"/>
          </a:xfrm>
        </p:grpSpPr>
        <p:sp>
          <p:nvSpPr>
            <p:cNvPr id="57" name="Oval 56">
              <a:extLst>
                <a:ext uri="{FF2B5EF4-FFF2-40B4-BE49-F238E27FC236}">
                  <a16:creationId xmlns:a16="http://schemas.microsoft.com/office/drawing/2014/main" id="{B2A755E0-E32A-D34E-A87D-D775D98B3099}"/>
                </a:ext>
              </a:extLst>
            </p:cNvPr>
            <p:cNvSpPr/>
            <p:nvPr/>
          </p:nvSpPr>
          <p:spPr>
            <a:xfrm>
              <a:off x="3318189" y="1347383"/>
              <a:ext cx="1107553" cy="1107553"/>
            </a:xfrm>
            <a:prstGeom prst="ellipse">
              <a:avLst/>
            </a:prstGeom>
            <a:solidFill>
              <a:schemeClr val="tx2">
                <a:lumMod val="7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333"/>
            </a:p>
          </p:txBody>
        </p:sp>
        <p:pic>
          <p:nvPicPr>
            <p:cNvPr id="58" name="Picture 57">
              <a:extLst>
                <a:ext uri="{FF2B5EF4-FFF2-40B4-BE49-F238E27FC236}">
                  <a16:creationId xmlns:a16="http://schemas.microsoft.com/office/drawing/2014/main" id="{3694A0E2-4605-F14D-A0EE-10A1E7DB701B}"/>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3507094" y="1518127"/>
              <a:ext cx="729742" cy="766064"/>
            </a:xfrm>
            <a:prstGeom prst="rect">
              <a:avLst/>
            </a:prstGeom>
          </p:spPr>
        </p:pic>
      </p:grpSp>
      <p:grpSp>
        <p:nvGrpSpPr>
          <p:cNvPr id="59" name="Group 58">
            <a:extLst>
              <a:ext uri="{FF2B5EF4-FFF2-40B4-BE49-F238E27FC236}">
                <a16:creationId xmlns:a16="http://schemas.microsoft.com/office/drawing/2014/main" id="{CBFFEEF3-1B85-3547-9C7A-EDD4754F6184}"/>
              </a:ext>
            </a:extLst>
          </p:cNvPr>
          <p:cNvGrpSpPr/>
          <p:nvPr/>
        </p:nvGrpSpPr>
        <p:grpSpPr>
          <a:xfrm>
            <a:off x="9422476" y="4108455"/>
            <a:ext cx="979830" cy="1008346"/>
            <a:chOff x="423246" y="2735797"/>
            <a:chExt cx="1107553" cy="1107553"/>
          </a:xfrm>
        </p:grpSpPr>
        <p:sp>
          <p:nvSpPr>
            <p:cNvPr id="60" name="Oval 59">
              <a:extLst>
                <a:ext uri="{FF2B5EF4-FFF2-40B4-BE49-F238E27FC236}">
                  <a16:creationId xmlns:a16="http://schemas.microsoft.com/office/drawing/2014/main" id="{EF85B203-254A-A84F-B6EF-4768A5E00666}"/>
                </a:ext>
              </a:extLst>
            </p:cNvPr>
            <p:cNvSpPr/>
            <p:nvPr/>
          </p:nvSpPr>
          <p:spPr>
            <a:xfrm>
              <a:off x="423246" y="2735797"/>
              <a:ext cx="1107553" cy="1107553"/>
            </a:xfrm>
            <a:prstGeom prst="ellipse">
              <a:avLst/>
            </a:prstGeom>
            <a:solidFill>
              <a:schemeClr val="tx2"/>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333"/>
            </a:p>
          </p:txBody>
        </p:sp>
        <p:pic>
          <p:nvPicPr>
            <p:cNvPr id="61" name="Picture 60">
              <a:extLst>
                <a:ext uri="{FF2B5EF4-FFF2-40B4-BE49-F238E27FC236}">
                  <a16:creationId xmlns:a16="http://schemas.microsoft.com/office/drawing/2014/main" id="{48144504-4F6E-A642-B52B-35262066752F}"/>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574178" y="2975883"/>
              <a:ext cx="805688" cy="627380"/>
            </a:xfrm>
            <a:prstGeom prst="rect">
              <a:avLst/>
            </a:prstGeom>
          </p:spPr>
        </p:pic>
      </p:grpSp>
      <p:grpSp>
        <p:nvGrpSpPr>
          <p:cNvPr id="50" name="Group 49">
            <a:extLst>
              <a:ext uri="{FF2B5EF4-FFF2-40B4-BE49-F238E27FC236}">
                <a16:creationId xmlns:a16="http://schemas.microsoft.com/office/drawing/2014/main" id="{2D1CA155-2E6E-024E-A32D-447FB149AE93}"/>
              </a:ext>
            </a:extLst>
          </p:cNvPr>
          <p:cNvGrpSpPr/>
          <p:nvPr/>
        </p:nvGrpSpPr>
        <p:grpSpPr>
          <a:xfrm>
            <a:off x="9361601" y="5171960"/>
            <a:ext cx="1009060" cy="1008346"/>
            <a:chOff x="4737803" y="3141101"/>
            <a:chExt cx="1141774" cy="1107552"/>
          </a:xfrm>
        </p:grpSpPr>
        <p:sp>
          <p:nvSpPr>
            <p:cNvPr id="51" name="Oval 50">
              <a:extLst>
                <a:ext uri="{FF2B5EF4-FFF2-40B4-BE49-F238E27FC236}">
                  <a16:creationId xmlns:a16="http://schemas.microsoft.com/office/drawing/2014/main" id="{C44641B3-DA29-1543-B6F0-FF4D570E8486}"/>
                </a:ext>
              </a:extLst>
            </p:cNvPr>
            <p:cNvSpPr/>
            <p:nvPr/>
          </p:nvSpPr>
          <p:spPr>
            <a:xfrm>
              <a:off x="4737803" y="3141101"/>
              <a:ext cx="1141774" cy="1107552"/>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33"/>
            </a:p>
          </p:txBody>
        </p:sp>
        <p:pic>
          <p:nvPicPr>
            <p:cNvPr id="52" name="Picture 51">
              <a:extLst>
                <a:ext uri="{FF2B5EF4-FFF2-40B4-BE49-F238E27FC236}">
                  <a16:creationId xmlns:a16="http://schemas.microsoft.com/office/drawing/2014/main" id="{4C20EE36-95C6-3F44-82CF-7A486A3A5EF7}"/>
                </a:ext>
              </a:extLst>
            </p:cNvPr>
            <p:cNvPicPr>
              <a:picLocks noChangeAspect="1"/>
            </p:cNvPicPr>
            <p:nvPr/>
          </p:nvPicPr>
          <p:blipFill>
            <a:blip r:embed="rId11">
              <a:extLst>
                <a:ext uri="{BEBA8EAE-BF5A-486C-A8C5-ECC9F3942E4B}">
                  <a14:imgProps xmlns:a14="http://schemas.microsoft.com/office/drawing/2010/main">
                    <a14:imgLayer r:embed="rId12">
                      <a14:imgEffect>
                        <a14:brightnessContrast bright="100000" contrast="65000"/>
                      </a14:imgEffect>
                    </a14:imgLayer>
                  </a14:imgProps>
                </a:ext>
              </a:extLst>
            </a:blip>
            <a:stretch>
              <a:fillRect/>
            </a:stretch>
          </p:blipFill>
          <p:spPr>
            <a:xfrm>
              <a:off x="4881862" y="3224342"/>
              <a:ext cx="848763" cy="848763"/>
            </a:xfrm>
            <a:prstGeom prst="rect">
              <a:avLst/>
            </a:prstGeom>
          </p:spPr>
        </p:pic>
      </p:grpSp>
      <p:grpSp>
        <p:nvGrpSpPr>
          <p:cNvPr id="62" name="Group 61">
            <a:extLst>
              <a:ext uri="{FF2B5EF4-FFF2-40B4-BE49-F238E27FC236}">
                <a16:creationId xmlns:a16="http://schemas.microsoft.com/office/drawing/2014/main" id="{1D51CF9A-D17F-2944-B901-0D555BFA5FE1}"/>
              </a:ext>
            </a:extLst>
          </p:cNvPr>
          <p:cNvGrpSpPr/>
          <p:nvPr/>
        </p:nvGrpSpPr>
        <p:grpSpPr>
          <a:xfrm>
            <a:off x="4112600" y="2337705"/>
            <a:ext cx="979830" cy="1008346"/>
            <a:chOff x="1906875" y="2962616"/>
            <a:chExt cx="1107553" cy="1107553"/>
          </a:xfrm>
        </p:grpSpPr>
        <p:sp>
          <p:nvSpPr>
            <p:cNvPr id="63" name="Oval 62">
              <a:extLst>
                <a:ext uri="{FF2B5EF4-FFF2-40B4-BE49-F238E27FC236}">
                  <a16:creationId xmlns:a16="http://schemas.microsoft.com/office/drawing/2014/main" id="{0ABF4212-2C73-214C-AA94-FA3A2F602C88}"/>
                </a:ext>
              </a:extLst>
            </p:cNvPr>
            <p:cNvSpPr/>
            <p:nvPr/>
          </p:nvSpPr>
          <p:spPr>
            <a:xfrm>
              <a:off x="1906875" y="2962616"/>
              <a:ext cx="1107553" cy="1107553"/>
            </a:xfrm>
            <a:prstGeom prst="ellipse">
              <a:avLst/>
            </a:prstGeom>
            <a:solidFill>
              <a:srgbClr val="74C042"/>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333"/>
            </a:p>
          </p:txBody>
        </p:sp>
        <p:pic>
          <p:nvPicPr>
            <p:cNvPr id="64" name="Picture 63">
              <a:extLst>
                <a:ext uri="{FF2B5EF4-FFF2-40B4-BE49-F238E27FC236}">
                  <a16:creationId xmlns:a16="http://schemas.microsoft.com/office/drawing/2014/main" id="{29BD7CE6-789C-8344-91B0-670B66B02BA7}"/>
                </a:ext>
              </a:extLst>
            </p:cNvPr>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2076310" y="3075806"/>
              <a:ext cx="768682" cy="881172"/>
            </a:xfrm>
            <a:prstGeom prst="rect">
              <a:avLst/>
            </a:prstGeom>
          </p:spPr>
        </p:pic>
      </p:grpSp>
      <p:sp>
        <p:nvSpPr>
          <p:cNvPr id="4" name="Oval 3">
            <a:extLst>
              <a:ext uri="{FF2B5EF4-FFF2-40B4-BE49-F238E27FC236}">
                <a16:creationId xmlns:a16="http://schemas.microsoft.com/office/drawing/2014/main" id="{2B398B39-142A-284D-ABA5-DAAA50D2E03F}"/>
              </a:ext>
            </a:extLst>
          </p:cNvPr>
          <p:cNvSpPr/>
          <p:nvPr/>
        </p:nvSpPr>
        <p:spPr>
          <a:xfrm>
            <a:off x="4381294" y="2610404"/>
            <a:ext cx="480946" cy="493716"/>
          </a:xfrm>
          <a:prstGeom prst="ellipse">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sz="1067" dirty="0"/>
              <a:t>Re-sync</a:t>
            </a:r>
          </a:p>
        </p:txBody>
      </p:sp>
      <p:grpSp>
        <p:nvGrpSpPr>
          <p:cNvPr id="65" name="Group 64">
            <a:extLst>
              <a:ext uri="{FF2B5EF4-FFF2-40B4-BE49-F238E27FC236}">
                <a16:creationId xmlns:a16="http://schemas.microsoft.com/office/drawing/2014/main" id="{C30F4B3D-698A-FE43-B58B-12F7CAE7CD7B}"/>
              </a:ext>
            </a:extLst>
          </p:cNvPr>
          <p:cNvGrpSpPr/>
          <p:nvPr/>
        </p:nvGrpSpPr>
        <p:grpSpPr>
          <a:xfrm>
            <a:off x="4040913" y="5068909"/>
            <a:ext cx="979830" cy="1008346"/>
            <a:chOff x="1906875" y="2962616"/>
            <a:chExt cx="1107553" cy="1107553"/>
          </a:xfrm>
        </p:grpSpPr>
        <p:sp>
          <p:nvSpPr>
            <p:cNvPr id="66" name="Oval 65">
              <a:extLst>
                <a:ext uri="{FF2B5EF4-FFF2-40B4-BE49-F238E27FC236}">
                  <a16:creationId xmlns:a16="http://schemas.microsoft.com/office/drawing/2014/main" id="{FE442AC2-D203-D94D-B095-3BB594B447A9}"/>
                </a:ext>
              </a:extLst>
            </p:cNvPr>
            <p:cNvSpPr/>
            <p:nvPr/>
          </p:nvSpPr>
          <p:spPr>
            <a:xfrm>
              <a:off x="1906875" y="2962616"/>
              <a:ext cx="1107553" cy="1107553"/>
            </a:xfrm>
            <a:prstGeom prst="ellipse">
              <a:avLst/>
            </a:prstGeom>
            <a:solidFill>
              <a:srgbClr val="74C042"/>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333"/>
            </a:p>
          </p:txBody>
        </p:sp>
        <p:pic>
          <p:nvPicPr>
            <p:cNvPr id="67" name="Picture 66">
              <a:extLst>
                <a:ext uri="{FF2B5EF4-FFF2-40B4-BE49-F238E27FC236}">
                  <a16:creationId xmlns:a16="http://schemas.microsoft.com/office/drawing/2014/main" id="{A6B6C895-F79C-B84D-8637-BF8377DF5CB8}"/>
                </a:ext>
              </a:extLst>
            </p:cNvPr>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2076310" y="3075806"/>
              <a:ext cx="768682" cy="881172"/>
            </a:xfrm>
            <a:prstGeom prst="rect">
              <a:avLst/>
            </a:prstGeom>
          </p:spPr>
        </p:pic>
      </p:grpSp>
      <p:sp>
        <p:nvSpPr>
          <p:cNvPr id="68" name="Oval 67">
            <a:extLst>
              <a:ext uri="{FF2B5EF4-FFF2-40B4-BE49-F238E27FC236}">
                <a16:creationId xmlns:a16="http://schemas.microsoft.com/office/drawing/2014/main" id="{75DC47ED-296E-FE4A-817C-491C8FBEA4A0}"/>
              </a:ext>
            </a:extLst>
          </p:cNvPr>
          <p:cNvSpPr/>
          <p:nvPr/>
        </p:nvSpPr>
        <p:spPr>
          <a:xfrm>
            <a:off x="4309607" y="5341608"/>
            <a:ext cx="480946" cy="493716"/>
          </a:xfrm>
          <a:prstGeom prst="ellipse">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sz="1067" dirty="0"/>
              <a:t>Re-sync</a:t>
            </a:r>
          </a:p>
        </p:txBody>
      </p:sp>
      <p:grpSp>
        <p:nvGrpSpPr>
          <p:cNvPr id="20" name="Group 19">
            <a:extLst>
              <a:ext uri="{FF2B5EF4-FFF2-40B4-BE49-F238E27FC236}">
                <a16:creationId xmlns:a16="http://schemas.microsoft.com/office/drawing/2014/main" id="{0091BF69-3B52-49D8-9697-82895E56D50B}"/>
              </a:ext>
            </a:extLst>
          </p:cNvPr>
          <p:cNvGrpSpPr/>
          <p:nvPr/>
        </p:nvGrpSpPr>
        <p:grpSpPr>
          <a:xfrm>
            <a:off x="11307827" y="1408037"/>
            <a:ext cx="813990" cy="851973"/>
            <a:chOff x="10802918" y="625308"/>
            <a:chExt cx="813990" cy="851973"/>
          </a:xfrm>
        </p:grpSpPr>
        <p:sp>
          <p:nvSpPr>
            <p:cNvPr id="69" name="Oval 68">
              <a:extLst>
                <a:ext uri="{FF2B5EF4-FFF2-40B4-BE49-F238E27FC236}">
                  <a16:creationId xmlns:a16="http://schemas.microsoft.com/office/drawing/2014/main" id="{C2CC4F91-8B8A-5B4E-A4AA-D9EE12DD8177}"/>
                </a:ext>
              </a:extLst>
            </p:cNvPr>
            <p:cNvSpPr/>
            <p:nvPr/>
          </p:nvSpPr>
          <p:spPr>
            <a:xfrm>
              <a:off x="10802918" y="625308"/>
              <a:ext cx="813990" cy="851973"/>
            </a:xfrm>
            <a:prstGeom prst="ellipse">
              <a:avLst/>
            </a:prstGeom>
            <a:solidFill>
              <a:srgbClr val="94A1A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p>
          </p:txBody>
        </p:sp>
        <p:pic>
          <p:nvPicPr>
            <p:cNvPr id="70" name="Picture 69">
              <a:extLst>
                <a:ext uri="{FF2B5EF4-FFF2-40B4-BE49-F238E27FC236}">
                  <a16:creationId xmlns:a16="http://schemas.microsoft.com/office/drawing/2014/main" id="{3677457C-1562-8B46-972F-458F93558DD0}"/>
                </a:ext>
              </a:extLst>
            </p:cNvPr>
            <p:cNvPicPr>
              <a:picLocks noChangeAspect="1"/>
            </p:cNvPicPr>
            <p:nvPr/>
          </p:nvPicPr>
          <p:blipFill>
            <a:blip r:embed="rId14" cstate="email">
              <a:extLst>
                <a:ext uri="{28A0092B-C50C-407E-A947-70E740481C1C}">
                  <a14:useLocalDpi xmlns:a14="http://schemas.microsoft.com/office/drawing/2010/main"/>
                </a:ext>
              </a:extLst>
            </a:blip>
            <a:stretch>
              <a:fillRect/>
            </a:stretch>
          </p:blipFill>
          <p:spPr>
            <a:xfrm>
              <a:off x="10937905" y="812834"/>
              <a:ext cx="591887" cy="534978"/>
            </a:xfrm>
            <a:prstGeom prst="rect">
              <a:avLst/>
            </a:prstGeom>
          </p:spPr>
        </p:pic>
      </p:grpSp>
      <p:grpSp>
        <p:nvGrpSpPr>
          <p:cNvPr id="71" name="Group 70">
            <a:extLst>
              <a:ext uri="{FF2B5EF4-FFF2-40B4-BE49-F238E27FC236}">
                <a16:creationId xmlns:a16="http://schemas.microsoft.com/office/drawing/2014/main" id="{8711F7DB-FF5D-4EC7-81DE-640BEAF6B3AC}"/>
              </a:ext>
            </a:extLst>
          </p:cNvPr>
          <p:cNvGrpSpPr/>
          <p:nvPr/>
        </p:nvGrpSpPr>
        <p:grpSpPr>
          <a:xfrm>
            <a:off x="1582604" y="1892040"/>
            <a:ext cx="606997" cy="657125"/>
            <a:chOff x="6230945" y="2984587"/>
            <a:chExt cx="1107552" cy="1107552"/>
          </a:xfrm>
        </p:grpSpPr>
        <p:sp>
          <p:nvSpPr>
            <p:cNvPr id="72" name="Oval 71">
              <a:extLst>
                <a:ext uri="{FF2B5EF4-FFF2-40B4-BE49-F238E27FC236}">
                  <a16:creationId xmlns:a16="http://schemas.microsoft.com/office/drawing/2014/main" id="{C0FFDAF3-A0E4-4CFE-9109-38DE7F8C3DD7}"/>
                </a:ext>
              </a:extLst>
            </p:cNvPr>
            <p:cNvSpPr/>
            <p:nvPr/>
          </p:nvSpPr>
          <p:spPr>
            <a:xfrm>
              <a:off x="6230945" y="2984587"/>
              <a:ext cx="1107552" cy="1107552"/>
            </a:xfrm>
            <a:prstGeom prst="ellipse">
              <a:avLst/>
            </a:prstGeom>
            <a:solidFill>
              <a:schemeClr val="tx2">
                <a:lumMod val="75000"/>
              </a:schemeClr>
            </a:solidFill>
            <a:ln w="19050">
              <a:solidFill>
                <a:schemeClr val="bg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4267" dirty="0"/>
            </a:p>
          </p:txBody>
        </p:sp>
        <p:pic>
          <p:nvPicPr>
            <p:cNvPr id="73" name="Picture 72">
              <a:extLst>
                <a:ext uri="{FF2B5EF4-FFF2-40B4-BE49-F238E27FC236}">
                  <a16:creationId xmlns:a16="http://schemas.microsoft.com/office/drawing/2014/main" id="{881E36BF-690F-44CF-A296-2C17EE21DF61}"/>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385179" y="3237881"/>
              <a:ext cx="799084" cy="600964"/>
            </a:xfrm>
            <a:prstGeom prst="rect">
              <a:avLst/>
            </a:prstGeom>
          </p:spPr>
        </p:pic>
      </p:grpSp>
      <p:grpSp>
        <p:nvGrpSpPr>
          <p:cNvPr id="74" name="Group 73">
            <a:extLst>
              <a:ext uri="{FF2B5EF4-FFF2-40B4-BE49-F238E27FC236}">
                <a16:creationId xmlns:a16="http://schemas.microsoft.com/office/drawing/2014/main" id="{A2A2D50C-FA3A-412A-AE4B-B851F7ABF330}"/>
              </a:ext>
            </a:extLst>
          </p:cNvPr>
          <p:cNvGrpSpPr/>
          <p:nvPr/>
        </p:nvGrpSpPr>
        <p:grpSpPr>
          <a:xfrm flipH="1">
            <a:off x="4261249" y="3888898"/>
            <a:ext cx="589971" cy="620984"/>
            <a:chOff x="1881214" y="1347383"/>
            <a:chExt cx="1107553" cy="1107553"/>
          </a:xfrm>
        </p:grpSpPr>
        <p:sp>
          <p:nvSpPr>
            <p:cNvPr id="75" name="Oval 74">
              <a:extLst>
                <a:ext uri="{FF2B5EF4-FFF2-40B4-BE49-F238E27FC236}">
                  <a16:creationId xmlns:a16="http://schemas.microsoft.com/office/drawing/2014/main" id="{9AACDCF0-FEC4-42E1-A791-BC8848D20F91}"/>
                </a:ext>
              </a:extLst>
            </p:cNvPr>
            <p:cNvSpPr/>
            <p:nvPr/>
          </p:nvSpPr>
          <p:spPr>
            <a:xfrm>
              <a:off x="1881214" y="1347383"/>
              <a:ext cx="1107553" cy="1107553"/>
            </a:xfrm>
            <a:prstGeom prst="ellipse">
              <a:avLst/>
            </a:prstGeom>
            <a:solidFill>
              <a:srgbClr val="74C042"/>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133"/>
            </a:p>
          </p:txBody>
        </p:sp>
        <p:pic>
          <p:nvPicPr>
            <p:cNvPr id="76" name="Picture 75">
              <a:extLst>
                <a:ext uri="{FF2B5EF4-FFF2-40B4-BE49-F238E27FC236}">
                  <a16:creationId xmlns:a16="http://schemas.microsoft.com/office/drawing/2014/main" id="{F301BA4E-307D-470F-8325-8332F745D1DE}"/>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131206" y="1430624"/>
              <a:ext cx="607568" cy="941070"/>
            </a:xfrm>
            <a:prstGeom prst="rect">
              <a:avLst/>
            </a:prstGeom>
          </p:spPr>
        </p:pic>
      </p:grpSp>
    </p:spTree>
    <p:extLst>
      <p:ext uri="{BB962C8B-B14F-4D97-AF65-F5344CB8AC3E}">
        <p14:creationId xmlns:p14="http://schemas.microsoft.com/office/powerpoint/2010/main" val="68615360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61959D-F482-45F0-9792-CCC4AD79D138}"/>
              </a:ext>
            </a:extLst>
          </p:cNvPr>
          <p:cNvSpPr>
            <a:spLocks noGrp="1"/>
          </p:cNvSpPr>
          <p:nvPr>
            <p:ph type="title"/>
          </p:nvPr>
        </p:nvSpPr>
        <p:spPr>
          <a:xfrm>
            <a:off x="98474" y="371299"/>
            <a:ext cx="11483926" cy="806256"/>
          </a:xfrm>
        </p:spPr>
        <p:txBody>
          <a:bodyPr/>
          <a:lstStyle/>
          <a:p>
            <a:r>
              <a:rPr lang="en-GB" dirty="0">
                <a:solidFill>
                  <a:schemeClr val="bg1">
                    <a:lumMod val="95000"/>
                  </a:schemeClr>
                </a:solidFill>
              </a:rPr>
              <a:t>History of sampling - PCM is 100 years old!</a:t>
            </a:r>
            <a:endParaRPr lang="en-US" dirty="0">
              <a:solidFill>
                <a:schemeClr val="bg1">
                  <a:lumMod val="95000"/>
                </a:schemeClr>
              </a:solidFill>
            </a:endParaRPr>
          </a:p>
        </p:txBody>
      </p:sp>
      <p:sp>
        <p:nvSpPr>
          <p:cNvPr id="3" name="Content Placeholder 2">
            <a:extLst>
              <a:ext uri="{FF2B5EF4-FFF2-40B4-BE49-F238E27FC236}">
                <a16:creationId xmlns:a16="http://schemas.microsoft.com/office/drawing/2014/main" id="{DCA82AE7-838D-4F08-AD39-86F4D70C115E}"/>
              </a:ext>
            </a:extLst>
          </p:cNvPr>
          <p:cNvSpPr>
            <a:spLocks noGrp="1"/>
          </p:cNvSpPr>
          <p:nvPr>
            <p:ph sz="half" idx="13"/>
          </p:nvPr>
        </p:nvSpPr>
        <p:spPr>
          <a:xfrm>
            <a:off x="6096000" y="5419857"/>
            <a:ext cx="5868449" cy="806256"/>
          </a:xfrm>
        </p:spPr>
        <p:txBody>
          <a:bodyPr/>
          <a:lstStyle/>
          <a:p>
            <a:pPr marL="0" indent="0">
              <a:buNone/>
            </a:pPr>
            <a:r>
              <a:rPr lang="en-GB" sz="1467" i="1" dirty="0"/>
              <a:t>The First Disclosure of PCM: Paul M. Rainey,</a:t>
            </a:r>
          </a:p>
          <a:p>
            <a:pPr marL="0" indent="0">
              <a:buNone/>
            </a:pPr>
            <a:r>
              <a:rPr lang="en-GB" sz="1467" i="1" dirty="0"/>
              <a:t>"</a:t>
            </a:r>
            <a:r>
              <a:rPr lang="en-GB" sz="1467" i="1" dirty="0" err="1"/>
              <a:t>Facimile</a:t>
            </a:r>
            <a:r>
              <a:rPr lang="en-GB" sz="1467" i="1" dirty="0"/>
              <a:t> Telegraph System," U.S. Patent 1,608,527,</a:t>
            </a:r>
          </a:p>
          <a:p>
            <a:pPr marL="0" indent="0">
              <a:buNone/>
            </a:pPr>
            <a:r>
              <a:rPr lang="en-US" sz="1467" i="1" dirty="0"/>
              <a:t>Filed July 20, 1921,</a:t>
            </a:r>
            <a:endParaRPr lang="en-US" sz="1467" dirty="0"/>
          </a:p>
        </p:txBody>
      </p:sp>
      <p:sp>
        <p:nvSpPr>
          <p:cNvPr id="4" name="Content Placeholder 3">
            <a:extLst>
              <a:ext uri="{FF2B5EF4-FFF2-40B4-BE49-F238E27FC236}">
                <a16:creationId xmlns:a16="http://schemas.microsoft.com/office/drawing/2014/main" id="{5A54C329-AA59-4E8F-9938-40DD0AC7B9DB}"/>
              </a:ext>
            </a:extLst>
          </p:cNvPr>
          <p:cNvSpPr>
            <a:spLocks noGrp="1"/>
          </p:cNvSpPr>
          <p:nvPr>
            <p:ph sz="half" idx="14"/>
          </p:nvPr>
        </p:nvSpPr>
        <p:spPr>
          <a:xfrm>
            <a:off x="790051" y="4434325"/>
            <a:ext cx="3969869" cy="1388660"/>
          </a:xfrm>
        </p:spPr>
        <p:txBody>
          <a:bodyPr/>
          <a:lstStyle/>
          <a:p>
            <a:pPr marL="0" indent="0">
              <a:buNone/>
            </a:pPr>
            <a:r>
              <a:rPr lang="en-GB" sz="1467" dirty="0"/>
              <a:t>Determining sampling rate</a:t>
            </a:r>
          </a:p>
          <a:p>
            <a:pPr marL="0" indent="0">
              <a:buNone/>
            </a:pPr>
            <a:r>
              <a:rPr lang="en-GB" sz="1467" dirty="0" err="1"/>
              <a:t>Williard</a:t>
            </a:r>
            <a:r>
              <a:rPr lang="en-GB" sz="1467" dirty="0"/>
              <a:t> M. Miner, "Multiplex Telephony," </a:t>
            </a:r>
            <a:r>
              <a:rPr lang="en-GB" sz="1467" i="1" dirty="0"/>
              <a:t>U.S. Patent 745,734,</a:t>
            </a:r>
          </a:p>
          <a:p>
            <a:pPr marL="0" indent="0">
              <a:buNone/>
            </a:pPr>
            <a:r>
              <a:rPr lang="en-US" sz="1467" dirty="0"/>
              <a:t>Filed February 26, 1903</a:t>
            </a:r>
          </a:p>
          <a:p>
            <a:pPr marL="0" indent="0">
              <a:buNone/>
            </a:pPr>
            <a:endParaRPr lang="en-US" sz="1467" dirty="0"/>
          </a:p>
          <a:p>
            <a:pPr marL="0" indent="0">
              <a:buNone/>
            </a:pPr>
            <a:r>
              <a:rPr lang="en-US" sz="1467" dirty="0"/>
              <a:t>Then Nyquist in 1924</a:t>
            </a:r>
          </a:p>
        </p:txBody>
      </p:sp>
      <p:sp>
        <p:nvSpPr>
          <p:cNvPr id="5" name="Slide Number Placeholder 4">
            <a:extLst>
              <a:ext uri="{FF2B5EF4-FFF2-40B4-BE49-F238E27FC236}">
                <a16:creationId xmlns:a16="http://schemas.microsoft.com/office/drawing/2014/main" id="{F5F2C55A-C874-4944-9408-90F8A3E2E83A}"/>
              </a:ext>
            </a:extLst>
          </p:cNvPr>
          <p:cNvSpPr>
            <a:spLocks noGrp="1"/>
          </p:cNvSpPr>
          <p:nvPr>
            <p:ph type="sldNum" sz="quarter" idx="12"/>
          </p:nvPr>
        </p:nvSpPr>
        <p:spPr>
          <a:xfrm>
            <a:off x="9897222" y="7253639"/>
            <a:ext cx="577515" cy="365125"/>
          </a:xfrm>
        </p:spPr>
        <p:txBody>
          <a:bodyPr/>
          <a:lstStyle/>
          <a:p>
            <a:fld id="{B86B1C54-FEBF-4CC1-B344-3951D30ED3C9}" type="slidenum">
              <a:rPr lang="en-US" noProof="0" smtClean="0"/>
              <a:t>9</a:t>
            </a:fld>
            <a:endParaRPr lang="en-US" noProof="0" dirty="0"/>
          </a:p>
        </p:txBody>
      </p:sp>
      <p:pic>
        <p:nvPicPr>
          <p:cNvPr id="7" name="Picture 6">
            <a:extLst>
              <a:ext uri="{FF2B5EF4-FFF2-40B4-BE49-F238E27FC236}">
                <a16:creationId xmlns:a16="http://schemas.microsoft.com/office/drawing/2014/main" id="{3BB5CDCC-0832-42FF-964D-AA4D30042C36}"/>
              </a:ext>
            </a:extLst>
          </p:cNvPr>
          <p:cNvPicPr>
            <a:picLocks noChangeAspect="1"/>
          </p:cNvPicPr>
          <p:nvPr/>
        </p:nvPicPr>
        <p:blipFill>
          <a:blip r:embed="rId2"/>
          <a:stretch>
            <a:fillRect/>
          </a:stretch>
        </p:blipFill>
        <p:spPr>
          <a:xfrm>
            <a:off x="826335" y="2491333"/>
            <a:ext cx="4024800" cy="1875333"/>
          </a:xfrm>
          <a:prstGeom prst="rect">
            <a:avLst/>
          </a:prstGeom>
        </p:spPr>
      </p:pic>
      <p:pic>
        <p:nvPicPr>
          <p:cNvPr id="8" name="Picture 7">
            <a:extLst>
              <a:ext uri="{FF2B5EF4-FFF2-40B4-BE49-F238E27FC236}">
                <a16:creationId xmlns:a16="http://schemas.microsoft.com/office/drawing/2014/main" id="{91CA94E6-D084-4CBA-9240-7D321392156F}"/>
              </a:ext>
            </a:extLst>
          </p:cNvPr>
          <p:cNvPicPr>
            <a:picLocks noChangeAspect="1"/>
          </p:cNvPicPr>
          <p:nvPr/>
        </p:nvPicPr>
        <p:blipFill>
          <a:blip r:embed="rId3"/>
          <a:stretch>
            <a:fillRect/>
          </a:stretch>
        </p:blipFill>
        <p:spPr>
          <a:xfrm>
            <a:off x="6483887" y="1438143"/>
            <a:ext cx="5177200" cy="3811023"/>
          </a:xfrm>
          <a:prstGeom prst="rect">
            <a:avLst/>
          </a:prstGeom>
        </p:spPr>
      </p:pic>
    </p:spTree>
    <p:extLst>
      <p:ext uri="{BB962C8B-B14F-4D97-AF65-F5344CB8AC3E}">
        <p14:creationId xmlns:p14="http://schemas.microsoft.com/office/powerpoint/2010/main" val="1938185394"/>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1445</TotalTime>
  <Words>2167</Words>
  <Application>Microsoft Office PowerPoint</Application>
  <PresentationFormat>Widescreen</PresentationFormat>
  <Paragraphs>557</Paragraphs>
  <Slides>44</Slides>
  <Notes>6</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44</vt:i4>
      </vt:variant>
    </vt:vector>
  </HeadingPairs>
  <TitlesOfParts>
    <vt:vector size="51" baseType="lpstr">
      <vt:lpstr>Arial</vt:lpstr>
      <vt:lpstr>Calibri</vt:lpstr>
      <vt:lpstr>Calibri Light</vt:lpstr>
      <vt:lpstr>Harlow Solid Italic</vt:lpstr>
      <vt:lpstr>Verdana</vt:lpstr>
      <vt:lpstr>Wingdings</vt:lpstr>
      <vt:lpstr>Office Theme</vt:lpstr>
      <vt:lpstr>PowerPoint Presentation</vt:lpstr>
      <vt:lpstr>Queen Elizabeth II  1926-2022</vt:lpstr>
      <vt:lpstr>Don’t forget the audio- I am an sound guy!</vt:lpstr>
      <vt:lpstr>Distributed production </vt:lpstr>
      <vt:lpstr>IP transformation - Places, Processing &amp; People</vt:lpstr>
      <vt:lpstr>PowerPoint Presentation</vt:lpstr>
      <vt:lpstr>The Audio folks did facility IP first!</vt:lpstr>
      <vt:lpstr>Audio facility interconnects</vt:lpstr>
      <vt:lpstr>History of sampling - PCM is 100 years old!</vt:lpstr>
      <vt:lpstr>A-D conversion!</vt:lpstr>
      <vt:lpstr>Audio acquisition</vt:lpstr>
      <vt:lpstr>Lots of different audio interfaces and formats! </vt:lpstr>
      <vt:lpstr>Audio production interoperability</vt:lpstr>
      <vt:lpstr>Audio parameters……………lots of choices</vt:lpstr>
      <vt:lpstr>The ST2110 suite &amp; NMOS</vt:lpstr>
      <vt:lpstr>Handling ‘other’ audio: the ST2110-31 bits</vt:lpstr>
      <vt:lpstr>Timing and referencing</vt:lpstr>
      <vt:lpstr>Origination time stamping in RTP</vt:lpstr>
      <vt:lpstr>PowerPoint Presentation</vt:lpstr>
      <vt:lpstr>PowerPoint Presentation</vt:lpstr>
      <vt:lpstr>What about the standardized control plane?</vt:lpstr>
      <vt:lpstr>The SDP - RFC 4566 – used in ST2110</vt:lpstr>
      <vt:lpstr>Audio manipulation required in IP domain</vt:lpstr>
      <vt:lpstr>How to shuffle in the modern world</vt:lpstr>
      <vt:lpstr>Audio templates – a few practical options</vt:lpstr>
      <vt:lpstr>Video-associated audio format interfacing</vt:lpstr>
      <vt:lpstr>Audio-only format interfacing</vt:lpstr>
      <vt:lpstr>Moving outside the campus – distributed production</vt:lpstr>
      <vt:lpstr>Interconnecting proprietary audio Islands</vt:lpstr>
      <vt:lpstr>AES67 – defines link offset</vt:lpstr>
      <vt:lpstr>Hybrid timing reconciliation</vt:lpstr>
      <vt:lpstr>PTP holdover is capable of being very long – let’s make it so!</vt:lpstr>
      <vt:lpstr>Protection – on and off campus – video &amp; audio</vt:lpstr>
      <vt:lpstr>International  use case  - Audio signal flows</vt:lpstr>
      <vt:lpstr>Secure networks need managed networks</vt:lpstr>
      <vt:lpstr>Going off-campus – the IP facility media edge</vt:lpstr>
      <vt:lpstr>ST2110-WAN AG - two layers of focus – data and control</vt:lpstr>
      <vt:lpstr>ST2110-WAN</vt:lpstr>
      <vt:lpstr>2110-WAN control plane</vt:lpstr>
      <vt:lpstr>The broadcast end game</vt:lpstr>
      <vt:lpstr>Deterministic data transfer Linear and non-linear</vt:lpstr>
      <vt:lpstr>In conclusion</vt:lpstr>
      <vt:lpstr>Thank you!</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Laila Bishay</dc:creator>
  <cp:lastModifiedBy>Andy Rayner</cp:lastModifiedBy>
  <cp:revision>105</cp:revision>
  <dcterms:created xsi:type="dcterms:W3CDTF">2022-07-25T14:48:25Z</dcterms:created>
  <dcterms:modified xsi:type="dcterms:W3CDTF">2022-09-12T08:03:31Z</dcterms:modified>
</cp:coreProperties>
</file>